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2" r:id="rId5"/>
    <p:sldId id="265" r:id="rId6"/>
    <p:sldId id="263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63DBD0-E86B-4845-B6D1-25FFA19A404D}">
          <p14:sldIdLst>
            <p14:sldId id="256"/>
            <p14:sldId id="264"/>
            <p14:sldId id="261"/>
            <p14:sldId id="262"/>
            <p14:sldId id="265"/>
            <p14:sldId id="263"/>
          </p14:sldIdLst>
        </p14:section>
        <p14:section name="Раздел без заголовка" id="{0FA0F59D-BCE2-4FF7-9B85-350B78AA01AB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900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2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677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87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645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424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31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01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90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70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09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94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9A531-7DB9-4BE7-85EB-031E9CFFCFC7}" type="datetimeFigureOut">
              <a:rPr lang="zh-CN" altLang="en-US" smtClean="0"/>
              <a:pPr/>
              <a:t>2023/5/5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6AB55-C5E5-4C42-B397-E911470345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02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4941168"/>
            <a:ext cx="4248472" cy="158417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4500" dirty="0">
                <a:solidFill>
                  <a:schemeClr val="tx1"/>
                </a:solidFill>
              </a:rPr>
              <a:t>Подготовила: </a:t>
            </a:r>
            <a:endParaRPr lang="ru-RU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4500" dirty="0" smtClean="0">
                <a:solidFill>
                  <a:schemeClr val="tx1"/>
                </a:solidFill>
              </a:rPr>
              <a:t>педагог-психолог                                 1 квалификационной категории </a:t>
            </a:r>
          </a:p>
          <a:p>
            <a:pPr algn="l"/>
            <a:r>
              <a:rPr lang="ru-RU" sz="4500" dirty="0" smtClean="0">
                <a:solidFill>
                  <a:schemeClr val="tx1"/>
                </a:solidFill>
              </a:rPr>
              <a:t>Елена Дмитриевна Гончаренко</a:t>
            </a:r>
            <a:endParaRPr lang="ru-RU" sz="4500" dirty="0">
              <a:solidFill>
                <a:schemeClr val="tx1"/>
              </a:solidFill>
            </a:endParaRPr>
          </a:p>
          <a:p>
            <a:pPr algn="l"/>
            <a:endParaRPr lang="zh-CN" alt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585" y="260648"/>
            <a:ext cx="8455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 детский сад с улыбкой!»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48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Адаптация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</a:rPr>
              <a:t> – от лат. «приспособляю» - это процесс приспособления организма к новым условиям.</a:t>
            </a:r>
            <a:br>
              <a:rPr lang="ru-RU" dirty="0">
                <a:solidFill>
                  <a:schemeClr val="tx1"/>
                </a:solidFill>
                <a:latin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74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98862" y="404664"/>
            <a:ext cx="7848872" cy="1512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 поступлением ребенка в                 </a:t>
            </a:r>
            <a:r>
              <a:rPr lang="ru-RU" dirty="0" smtClean="0"/>
              <a:t>дошкольное учреждение в </a:t>
            </a:r>
            <a:r>
              <a:rPr lang="ru-RU" dirty="0"/>
              <a:t>его жизни </a:t>
            </a:r>
            <a:r>
              <a:rPr lang="ru-RU" dirty="0" smtClean="0"/>
              <a:t>происходит множество изменений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683568" y="1844824"/>
            <a:ext cx="3523706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строгий режим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83568" y="2568737"/>
            <a:ext cx="4258688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отсутствие родителей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 течении дня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683568" y="3212976"/>
            <a:ext cx="3435349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новые требования к поведению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83568" y="3933056"/>
            <a:ext cx="3960440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постоянный контакт со сверстниками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83568" y="4509120"/>
            <a:ext cx="5112568" cy="1525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новое помещение, таящее в себе много неизвестного, а значит, и опасного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683568" y="5661248"/>
            <a:ext cx="3435349" cy="916680"/>
          </a:xfrm>
          <a:prstGeom prst="rightArrow">
            <a:avLst>
              <a:gd name="adj1" fmla="val 55875"/>
              <a:gd name="adj2" fmla="val 549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другой стиль общения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5580112" y="1753392"/>
            <a:ext cx="1152128" cy="4752528"/>
          </a:xfrm>
          <a:prstGeom prst="rightBrace">
            <a:avLst>
              <a:gd name="adj1" fmla="val 6566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948264" y="3745065"/>
            <a:ext cx="1640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Множество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изменений</a:t>
            </a:r>
          </a:p>
        </p:txBody>
      </p:sp>
    </p:spTree>
    <p:extLst>
      <p:ext uri="{BB962C8B-B14F-4D97-AF65-F5344CB8AC3E}">
        <p14:creationId xmlns:p14="http://schemas.microsoft.com/office/powerpoint/2010/main" val="23157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76672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Все эти изменения обрушиваются на</a:t>
            </a:r>
            <a:br>
              <a:rPr lang="ru-RU" sz="2800" dirty="0"/>
            </a:br>
            <a:r>
              <a:rPr lang="ru-RU" sz="2800" dirty="0"/>
              <a:t>ребенка </a:t>
            </a:r>
            <a:r>
              <a:rPr lang="ru-RU" sz="2800" u="sng" dirty="0">
                <a:solidFill>
                  <a:srgbClr val="FF0000"/>
                </a:solidFill>
              </a:rPr>
              <a:t>одновременно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/>
              <a:t>создавая для него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70799" y="1707779"/>
            <a:ext cx="5256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стрессовую  ситуацию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67908" y="263691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которая без специальной </a:t>
            </a:r>
            <a:r>
              <a:rPr lang="ru-RU" sz="2400" dirty="0" smtClean="0"/>
              <a:t>организации </a:t>
            </a:r>
            <a:r>
              <a:rPr lang="ru-RU" sz="2400" dirty="0"/>
              <a:t>может привести </a:t>
            </a:r>
            <a:r>
              <a:rPr lang="ru-RU" sz="2400" b="1" u="sng" dirty="0" smtClean="0"/>
              <a:t>к  </a:t>
            </a:r>
            <a:r>
              <a:rPr lang="ru-RU" sz="2400" b="1" u="sng" dirty="0"/>
              <a:t>невротическим реакциям: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95736" y="3789040"/>
            <a:ext cx="49501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капризы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страхи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отказ от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еды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частые болезни…</a:t>
            </a:r>
          </a:p>
        </p:txBody>
      </p:sp>
    </p:spTree>
    <p:extLst>
      <p:ext uri="{BB962C8B-B14F-4D97-AF65-F5344CB8AC3E}">
        <p14:creationId xmlns:p14="http://schemas.microsoft.com/office/powerpoint/2010/main" val="203988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Что можно сделать уже сейчас для успешной адаптации ребенка 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484784"/>
            <a:ext cx="79928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ru-RU" dirty="0" smtClean="0"/>
              <a:t>Процесс прекращения грудного вскармливания не должен совпадать во времени с адаптационным процессом  в детском саду.  Позаботьтесь об этом заранее.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Высаживайте ребенка на горшок, откажитесь от подгузников 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Позвольте ребенку проявлять самостоятельность во время приема пищи, дайте ему ложку.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Развивайте в ребенке </a:t>
            </a:r>
            <a:r>
              <a:rPr lang="ru-RU" dirty="0"/>
              <a:t>э</a:t>
            </a:r>
            <a:r>
              <a:rPr lang="ru-RU" dirty="0" smtClean="0"/>
              <a:t>лементарные навыки самообслуживания: учите надевать шорты, футболку, носочки, колготки.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Развивайте в ребенке речевые способности, научите его сообщать о своих потребностях («хочу пить», «кушать», «в туалет», «Холодно», «жарко», «мокро» и т.д.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Вводите в рацион малыша супы, каши, салаты – это поможет ему быстрее адаптироваться к рациону детского сада.  Режим питания (время приема пищи лучше приблизить к графику приема пищи в детском саду.</a:t>
            </a:r>
          </a:p>
          <a:p>
            <a:pPr lvl="0" algn="just"/>
            <a:r>
              <a:rPr lang="ru-RU" dirty="0"/>
              <a:t> </a:t>
            </a:r>
            <a:r>
              <a:rPr lang="ru-RU" dirty="0" smtClean="0"/>
              <a:t> -   Режим сна лучше  приблизить к режиму сна в детском. </a:t>
            </a:r>
          </a:p>
          <a:p>
            <a:pPr marL="285750" lvl="0" indent="-285750" algn="just">
              <a:buFontTx/>
              <a:buChar char="-"/>
            </a:pPr>
            <a:r>
              <a:rPr lang="ru-RU" dirty="0" smtClean="0"/>
              <a:t>Организуйте заранее ребенку возможность привыкать к отсутствию мамы в течение какого-то времени (попросите родных или близких присмотреть за ребенком какое-то время).</a:t>
            </a:r>
          </a:p>
          <a:p>
            <a:pPr marL="285750" lvl="0" indent="-285750" algn="just">
              <a:buFontTx/>
              <a:buChar char="-"/>
            </a:pPr>
            <a:endParaRPr lang="ru-RU" dirty="0" smtClean="0"/>
          </a:p>
          <a:p>
            <a:pPr marL="285750" lvl="0" indent="-285750" algn="just">
              <a:buFontTx/>
              <a:buChar char="-"/>
            </a:pPr>
            <a:endParaRPr lang="ru-RU" dirty="0" smtClean="0"/>
          </a:p>
          <a:p>
            <a:pPr marL="285750" lvl="0" indent="-285750" algn="just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5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52353" y="260648"/>
            <a:ext cx="824672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 О М Н И Т Е,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48478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Tx/>
              <a:buChar char="-"/>
            </a:pPr>
            <a:endParaRPr lang="ru-RU" dirty="0" smtClean="0"/>
          </a:p>
          <a:p>
            <a:pPr marL="285750" lvl="0" indent="-285750" algn="just">
              <a:buFontTx/>
              <a:buChar char="-"/>
            </a:pPr>
            <a:endParaRPr lang="ru-RU" dirty="0" smtClean="0"/>
          </a:p>
          <a:p>
            <a:pPr marL="285750" lvl="0" indent="-285750" algn="just">
              <a:buFontTx/>
              <a:buChar char="-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18623" y="134628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что на привыкание малыша к детскому саду  может потребоваться до полугода времени , поэтому тщательно рассчитывайте свои силы, возможности и планы. Лучше, если на этот период у семьи будет возможность «подстроиться» под особенности  адаптации ребенка.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2924944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НИКОГДА  НЕ  ПУГАЙТЕ  РЕБЕНКА  ДЕТСКИМ  САДОМ! </a:t>
            </a:r>
          </a:p>
          <a:p>
            <a:pPr algn="ctr"/>
            <a:r>
              <a:rPr lang="ru-RU" sz="2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БУДЬТЕ  СНИСХОДИТЕЛЬНЫ</a:t>
            </a:r>
          </a:p>
          <a:p>
            <a:pPr algn="ctr"/>
            <a:r>
              <a:rPr lang="ru-RU" sz="2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  ТЕРПЕЛИВЫ!</a:t>
            </a:r>
          </a:p>
          <a:p>
            <a:pPr algn="ctr"/>
            <a:r>
              <a:rPr lang="ru-RU" sz="2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ПОЛУЧИТСЯ!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458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30</TotalTime>
  <Words>336</Words>
  <Application>Microsoft Office PowerPoint</Application>
  <PresentationFormat>Экран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 О М Н И Т Е,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Disney</dc:subject>
  <dc:creator>Валерий Устинов</dc:creator>
  <cp:keywords>Disney,free,cartoon,PowerPoint templates</cp:keywords>
  <dc:description>Made by Moyea Software. To find more free PowerPoint templates, please visit http://www.dvd-ppt-slideshow.com/powerpoint-knowledge/powerpoint-templates.html</dc:description>
  <cp:lastModifiedBy>user</cp:lastModifiedBy>
  <cp:revision>5</cp:revision>
  <dcterms:created xsi:type="dcterms:W3CDTF">2015-09-21T07:50:50Z</dcterms:created>
  <dcterms:modified xsi:type="dcterms:W3CDTF">2023-05-05T07:02:10Z</dcterms:modified>
  <cp:category>cartoon</cp:category>
</cp:coreProperties>
</file>