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636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0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Секреты работы с родителями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Подготовила: педагог-психолог МАДОУ «Цветик-семицветик»  Е.Д. Гончаренко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61189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ЧЕМ СЛОЖНОСТИ? Со стороны родителей: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Обостренный материнский инстинкт – стремление ребенка защищать, даже если объективной угрозы нет.</a:t>
            </a:r>
          </a:p>
          <a:p>
            <a:pPr lvl="0"/>
            <a:r>
              <a:rPr lang="ru-RU" dirty="0"/>
              <a:t>Низкий уровень доверия к воспитателю как к профессионалу. </a:t>
            </a:r>
          </a:p>
          <a:p>
            <a:pPr lvl="0"/>
            <a:r>
              <a:rPr lang="ru-RU" dirty="0"/>
              <a:t>Не понимание специфики дошкольного учреждения, чем обусловлены правила  и условия пребывания детей в детском саду.</a:t>
            </a:r>
          </a:p>
          <a:p>
            <a:pPr lvl="0"/>
            <a:r>
              <a:rPr lang="ru-RU" dirty="0"/>
              <a:t>Негативный опыт, связанный с детским садом.</a:t>
            </a:r>
          </a:p>
          <a:p>
            <a:pPr lvl="0"/>
            <a:r>
              <a:rPr lang="ru-RU" dirty="0"/>
              <a:t>Личные особенности: амбиции, агрессивность, низкий уровень культуры поведения, низкая заинтересованность ребенком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31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Со стороны воспитателя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Низкий уровень профессионализма</a:t>
            </a:r>
          </a:p>
          <a:p>
            <a:pPr lvl="0"/>
            <a:r>
              <a:rPr lang="ru-RU" dirty="0"/>
              <a:t>Недостаточность  опыта</a:t>
            </a:r>
          </a:p>
          <a:p>
            <a:pPr lvl="0"/>
            <a:r>
              <a:rPr lang="ru-RU" dirty="0"/>
              <a:t>Недостаточность подготовки к мероприятию или консультации</a:t>
            </a:r>
          </a:p>
          <a:p>
            <a:pPr lvl="0"/>
            <a:r>
              <a:rPr lang="ru-RU" dirty="0"/>
              <a:t>Авторитарный стиль общения</a:t>
            </a:r>
          </a:p>
          <a:p>
            <a:pPr lvl="0"/>
            <a:r>
              <a:rPr lang="ru-RU" dirty="0"/>
              <a:t>Низкий уровень развития коммуникативных навыков</a:t>
            </a:r>
          </a:p>
          <a:p>
            <a:pPr lvl="0"/>
            <a:r>
              <a:rPr lang="ru-RU" dirty="0"/>
              <a:t>Личные особенности: неоправданные  ожидания в отношении детей и родителей, снижение настроения, эмоциональное выгорание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12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ПРАВИЛА </a:t>
            </a:r>
            <a:r>
              <a:rPr lang="ru-RU" dirty="0"/>
              <a:t>ЭФФЕКТИВНОГО ОБЩЕНИЯ С </a:t>
            </a:r>
            <a:r>
              <a:rPr lang="ru-RU" dirty="0" smtClean="0"/>
              <a:t>РОДИТЕЛЯМИ: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Проявляйте доброжелательность и заинтересованность. Смотрите на собеседника. Улыбайтесь естественно. </a:t>
            </a:r>
          </a:p>
          <a:p>
            <a:endParaRPr lang="ru-RU" dirty="0"/>
          </a:p>
        </p:txBody>
      </p:sp>
      <p:pic>
        <p:nvPicPr>
          <p:cNvPr id="1026" name="Picture 2" descr="C:\Users\user\Desktop\Лене\png-transparent-cheshire-cat-alice-cheshire-cat-the-mad-hatter-alice-in-wonderland-purple-violet-vertebra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07074"/>
            <a:ext cx="5341606" cy="360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07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Если хотите донести какую-то </a:t>
            </a:r>
            <a:r>
              <a:rPr lang="ru-RU" dirty="0" smtClean="0"/>
              <a:t>информацию, удостоверьтесь</a:t>
            </a:r>
            <a:r>
              <a:rPr lang="ru-RU" dirty="0"/>
              <a:t>, что вас понимают верно.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5712634" cy="428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924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Уточняйте</a:t>
            </a:r>
            <a:r>
              <a:rPr lang="ru-RU" dirty="0"/>
              <a:t>, то, что не ясно. Причиной многих конфликтов  становится банальное непонимание. 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48880"/>
            <a:ext cx="5936900" cy="3534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507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Говорите негромко и спокойно.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699" y="1600200"/>
            <a:ext cx="484060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220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В ходе сложной беседы – если вы не уверены в себе, </a:t>
            </a:r>
            <a:r>
              <a:rPr lang="ru-RU" dirty="0" smtClean="0"/>
              <a:t>растерялись </a:t>
            </a:r>
            <a:r>
              <a:rPr lang="ru-RU" dirty="0"/>
              <a:t>– постарайтесь перенести разговор, для того, чтобы к нему подготовится.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5457793" cy="390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289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Не упорствуйте и не навязывайте свое мнение. Родитель – это главный человек в жизни ребенка, и может принимать самостоятельные решения.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92896"/>
            <a:ext cx="3584708" cy="418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713618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320</TotalTime>
  <Words>199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Паркет</vt:lpstr>
      <vt:lpstr>Секреты работы с родителями</vt:lpstr>
      <vt:lpstr> В ЧЕМ СЛОЖНОСТИ? Со стороны родителей: </vt:lpstr>
      <vt:lpstr>Со стороны воспитателя: </vt:lpstr>
      <vt:lpstr>   ПРАВИЛА ЭФФЕКТИВНОГО ОБЩЕНИЯ С РОДИТЕЛЯМИ: </vt:lpstr>
      <vt:lpstr>Если хотите донести какую-то информацию, удостоверьтесь, что вас понимают верно. </vt:lpstr>
      <vt:lpstr>    Уточняйте, то, что не ясно. Причиной многих конфликтов  становится банальное непонимание.  </vt:lpstr>
      <vt:lpstr>Говорите негромко и спокойно. </vt:lpstr>
      <vt:lpstr>В ходе сложной беседы – если вы не уверены в себе, растерялись – постарайтесь перенести разговор, для того, чтобы к нему подготовится. </vt:lpstr>
      <vt:lpstr>Не упорствуйте и не навязывайте свое мнение. Родитель – это главный человек в жизни ребенка, и может принимать самостоятельные решения.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Секреты работы с родителями</dc:title>
  <dc:creator>Психолог</dc:creator>
  <cp:lastModifiedBy>user</cp:lastModifiedBy>
  <cp:revision>7</cp:revision>
  <dcterms:created xsi:type="dcterms:W3CDTF">2020-12-23T06:49:27Z</dcterms:created>
  <dcterms:modified xsi:type="dcterms:W3CDTF">2021-02-03T08:02:21Z</dcterms:modified>
</cp:coreProperties>
</file>