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6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0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924944"/>
            <a:ext cx="7704856" cy="1752600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Консультация для педагогов.</a:t>
            </a:r>
          </a:p>
          <a:p>
            <a:r>
              <a:rPr lang="ru-RU" sz="1200" dirty="0" smtClean="0"/>
              <a:t> Подготовила педагог-психолог </a:t>
            </a:r>
          </a:p>
          <a:p>
            <a:r>
              <a:rPr lang="ru-RU" sz="1200" dirty="0"/>
              <a:t>1</a:t>
            </a:r>
            <a:r>
              <a:rPr lang="ru-RU" sz="1200" dirty="0" smtClean="0"/>
              <a:t> квалификационной категории </a:t>
            </a:r>
          </a:p>
          <a:p>
            <a:r>
              <a:rPr lang="ru-RU" sz="1200" dirty="0" smtClean="0"/>
              <a:t>Е.Д. Гончаренко</a:t>
            </a:r>
            <a:endParaRPr lang="ru-RU" sz="12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056" y="980728"/>
            <a:ext cx="7772400" cy="1440904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Психологические </a:t>
            </a:r>
            <a:r>
              <a:rPr lang="ru-RU" sz="4400" dirty="0"/>
              <a:t>основы нравственно-патриотического воспитания в </a:t>
            </a:r>
            <a:r>
              <a:rPr lang="ru-RU" sz="4400" dirty="0" smtClean="0"/>
              <a:t>ДОО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805264"/>
            <a:ext cx="7992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2023г.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/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050" dirty="0"/>
              <a:t>«Цветик-семицветик</a:t>
            </a:r>
            <a:r>
              <a:rPr lang="ru-RU" sz="1050" dirty="0" smtClean="0"/>
              <a:t>»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99902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8534400" cy="1152128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Воспитывать патриотические качества необходимо с раннего детства. Ребенок не рождается злым или добрым, нравственным или безнравственным. То, какие нравственные качества разовьются у ребенка, зависит, прежде всего, от родителей и окружающих его взрослых, от того, как они его воспитают, какими впечатлениями обогатят</a:t>
            </a:r>
            <a:r>
              <a:rPr lang="ru-RU" sz="1600" dirty="0" smtClean="0"/>
              <a:t>. </a:t>
            </a:r>
            <a:endParaRPr lang="ru-RU" sz="1600" dirty="0"/>
          </a:p>
        </p:txBody>
      </p:sp>
      <p:pic>
        <p:nvPicPr>
          <p:cNvPr id="3074" name="Picture 2" descr="https://avatars.mds.yandex.net/i?id=f857c6caf75dd634b30715c854f4b84f-456193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12976"/>
            <a:ext cx="457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756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Василий Александрович Сухомлинский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1" dirty="0"/>
              <a:t>Никто не учит маленького человека: </a:t>
            </a:r>
            <a:endParaRPr lang="ru-RU" dirty="0"/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1" dirty="0" smtClean="0"/>
              <a:t>«</a:t>
            </a:r>
            <a:r>
              <a:rPr lang="ru-RU" b="1" dirty="0"/>
              <a:t>Будь равнодушным к людям, ломай деревья, </a:t>
            </a:r>
            <a:endParaRPr lang="ru-RU" dirty="0"/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ru-RU" b="1" dirty="0"/>
              <a:t> попирай красоту, выше всего ставь свое личное».</a:t>
            </a:r>
            <a:br>
              <a:rPr lang="ru-RU" b="1" dirty="0"/>
            </a:br>
            <a:r>
              <a:rPr lang="ru-RU" b="1" dirty="0" smtClean="0"/>
              <a:t>Все </a:t>
            </a:r>
            <a:r>
              <a:rPr lang="ru-RU" b="1" dirty="0"/>
              <a:t>дело в одной, в очень важной закономерности </a:t>
            </a:r>
            <a:br>
              <a:rPr lang="ru-RU" b="1" dirty="0"/>
            </a:br>
            <a:r>
              <a:rPr lang="ru-RU" b="1" dirty="0"/>
              <a:t>нравственно-патриотического воспитания.           </a:t>
            </a:r>
            <a:br>
              <a:rPr lang="ru-RU" b="1" dirty="0"/>
            </a:br>
            <a:r>
              <a:rPr lang="ru-RU" b="1" dirty="0"/>
              <a:t>Если человека учат добру - учат умело, умно, </a:t>
            </a:r>
            <a:br>
              <a:rPr lang="ru-RU" b="1" dirty="0"/>
            </a:br>
            <a:r>
              <a:rPr lang="ru-RU" b="1" dirty="0"/>
              <a:t> настойчиво, требовательно, в результате будет добро. </a:t>
            </a:r>
            <a:br>
              <a:rPr lang="ru-RU" b="1" dirty="0"/>
            </a:br>
            <a:r>
              <a:rPr lang="ru-RU" b="1" dirty="0"/>
              <a:t> Учат злу (очень редко, но бывает и так), </a:t>
            </a:r>
            <a:br>
              <a:rPr lang="ru-RU" b="1" dirty="0"/>
            </a:br>
            <a:r>
              <a:rPr lang="ru-RU" b="1" dirty="0"/>
              <a:t>в результате будет зло.       </a:t>
            </a:r>
            <a:br>
              <a:rPr lang="ru-RU" b="1" dirty="0"/>
            </a:br>
            <a:r>
              <a:rPr lang="ru-RU" b="1" dirty="0"/>
              <a:t> Не учат ни добру, ни злу - все равно будет зло, </a:t>
            </a:r>
            <a:br>
              <a:rPr lang="ru-RU" b="1" dirty="0"/>
            </a:br>
            <a:r>
              <a:rPr lang="ru-RU" b="1" dirty="0"/>
              <a:t> потому, что и человеком его надо воспитать». </a:t>
            </a:r>
            <a:br>
              <a:rPr lang="ru-RU" b="1" dirty="0"/>
            </a:br>
            <a:r>
              <a:rPr lang="ru-RU" b="1" dirty="0"/>
              <a:t>  </a:t>
            </a:r>
            <a:endParaRPr lang="ru-RU" dirty="0"/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793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Для качественной печати: текущая страница в формате 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072"/>
            <a:ext cx="5018710" cy="709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2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Патриотическое воспитание в ФОП</a:t>
            </a:r>
            <a:br>
              <a:rPr lang="ru-RU" dirty="0"/>
            </a:br>
            <a:r>
              <a:rPr lang="ru-RU" dirty="0"/>
              <a:t>ПООП и ФОП: сходство и различие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43656609"/>
              </p:ext>
            </p:extLst>
          </p:nvPr>
        </p:nvGraphicFramePr>
        <p:xfrm>
          <a:off x="301625" y="1527175"/>
          <a:ext cx="8504238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119"/>
                <a:gridCol w="425211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Ведущие цели: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Цель: всестороннее развитие и воспитание ребенка в период дошкольного детства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на основе духовно-нравственных ценностей народов Российской Федерации, исторических и национально-культурных традиций.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avatars.mds.yandex.net/i?id=dc0e8cb1c8d17ecd69f205987e17e400915114c3-818576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42" y="44624"/>
            <a:ext cx="9783981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827584" y="782960"/>
            <a:ext cx="8503920" cy="178194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Вопрос: Какие духовно-нравственные ценности вы считаете традиционными для нашего многонационального народа?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06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000" dirty="0"/>
              <a:t> Президент России Владимир Путин утвердил своим Указом Основы государственной политики по сохранению и укреплению традиционных российских духовно-нравственных ценностей.</a:t>
            </a:r>
            <a:endParaRPr lang="ru-RU" sz="2000" dirty="0"/>
          </a:p>
        </p:txBody>
      </p:sp>
      <p:pic>
        <p:nvPicPr>
          <p:cNvPr id="2050" name="Picture 2" descr="Для качественной печати: текущая страница в формате TIF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125" y="1527175"/>
            <a:ext cx="323323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2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Духовно-нравственные ценности, утвержденные в указе президента: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Жизнь;</a:t>
            </a:r>
          </a:p>
          <a:p>
            <a:pPr lvl="0"/>
            <a:r>
              <a:rPr lang="ru-RU" dirty="0"/>
              <a:t>Достоинство;</a:t>
            </a:r>
          </a:p>
          <a:p>
            <a:pPr lvl="0"/>
            <a:r>
              <a:rPr lang="ru-RU" dirty="0"/>
              <a:t>права и свободы человека;</a:t>
            </a:r>
          </a:p>
          <a:p>
            <a:pPr lvl="0"/>
            <a:r>
              <a:rPr lang="ru-RU" dirty="0"/>
              <a:t>патриотизм, гражданственность, служение Отечеству и ответственность за его судьбу;</a:t>
            </a:r>
          </a:p>
          <a:p>
            <a:pPr lvl="0"/>
            <a:r>
              <a:rPr lang="ru-RU" dirty="0"/>
              <a:t>высокие нравственные идеалы;</a:t>
            </a:r>
          </a:p>
          <a:p>
            <a:pPr lvl="0"/>
            <a:r>
              <a:rPr lang="ru-RU" dirty="0"/>
              <a:t>крепкая семья;</a:t>
            </a:r>
          </a:p>
          <a:p>
            <a:pPr lvl="0"/>
            <a:r>
              <a:rPr lang="ru-RU" dirty="0"/>
              <a:t>созидательный труд, </a:t>
            </a:r>
          </a:p>
          <a:p>
            <a:pPr lvl="0"/>
            <a:r>
              <a:rPr lang="ru-RU" dirty="0"/>
              <a:t>приоритет духовного над материальным; </a:t>
            </a:r>
          </a:p>
          <a:p>
            <a:pPr lvl="0"/>
            <a:r>
              <a:rPr lang="ru-RU" dirty="0"/>
              <a:t>гуманизм;</a:t>
            </a:r>
          </a:p>
          <a:p>
            <a:pPr lvl="0"/>
            <a:r>
              <a:rPr lang="ru-RU" dirty="0"/>
              <a:t>милосердие;</a:t>
            </a:r>
          </a:p>
          <a:p>
            <a:pPr lvl="0"/>
            <a:r>
              <a:rPr lang="ru-RU" dirty="0"/>
              <a:t>справедливость; </a:t>
            </a:r>
          </a:p>
          <a:p>
            <a:pPr lvl="0"/>
            <a:r>
              <a:rPr lang="ru-RU" dirty="0"/>
              <a:t>коллективизм, взаимопомощь и взаимоуважение; </a:t>
            </a:r>
          </a:p>
          <a:p>
            <a:pPr lvl="0"/>
            <a:r>
              <a:rPr lang="ru-RU" dirty="0"/>
              <a:t>историческую память и преемственность поколений;</a:t>
            </a:r>
          </a:p>
          <a:p>
            <a:pPr lvl="0"/>
            <a:r>
              <a:rPr lang="ru-RU" dirty="0"/>
              <a:t>единство народов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83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Патриотизм – высокое и сложное человеческое чувство, оно так многогранно по своему содержанию, что не определимо несколькими словами.</a:t>
            </a:r>
            <a:r>
              <a:rPr lang="ru-RU" i="1" dirty="0"/>
              <a:t> </a:t>
            </a:r>
            <a:r>
              <a:rPr lang="ru-RU" dirty="0"/>
              <a:t>Это и любовь к родным и близким людям, и к малой Родине, и гордость за свой народ. Нельзя быть патриотом, не чувствуя личной связи с Родиной, не зная, как любили и берегли ее наши предки, наши отцы и деды. Нет сомнения в том, что уже в детском саду в результате систематической, целенаправленной воспитательной работы у ребенка могут быть сформированы элементы гражданственности и патриотизма.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77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Формы  </a:t>
            </a:r>
            <a:r>
              <a:rPr lang="ru-RU" sz="2700" b="1" dirty="0"/>
              <a:t>работы по нравственно-патриотическому воспитанию: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- экскурсии и целевые прогулки (возложение цветов к памятнику);</a:t>
            </a:r>
            <a:br>
              <a:rPr lang="ru-RU" dirty="0"/>
            </a:br>
            <a:r>
              <a:rPr lang="ru-RU" dirty="0"/>
              <a:t>- рассказы воспитателя;</a:t>
            </a:r>
            <a:br>
              <a:rPr lang="ru-RU" dirty="0"/>
            </a:br>
            <a:r>
              <a:rPr lang="ru-RU" dirty="0"/>
              <a:t>- беседы о родном городе, стране, её истории;</a:t>
            </a:r>
            <a:br>
              <a:rPr lang="ru-RU" dirty="0"/>
            </a:br>
            <a:r>
              <a:rPr lang="ru-RU" dirty="0"/>
              <a:t>- наблюдение за изменениями в облике родного города;</a:t>
            </a:r>
            <a:br>
              <a:rPr lang="ru-RU" dirty="0"/>
            </a:br>
            <a:r>
              <a:rPr lang="ru-RU" dirty="0"/>
              <a:t>- за трудом людей в детском саду и в городе;</a:t>
            </a:r>
            <a:br>
              <a:rPr lang="ru-RU" dirty="0"/>
            </a:br>
            <a:r>
              <a:rPr lang="ru-RU" dirty="0"/>
              <a:t>- показ иллюстраций, фильмов, слайдов;</a:t>
            </a:r>
            <a:br>
              <a:rPr lang="ru-RU" dirty="0"/>
            </a:br>
            <a:r>
              <a:rPr lang="ru-RU" dirty="0"/>
              <a:t>- прослушивание аудиозаписей (гимн страны, гимн города, патриотические песни о Родине);</a:t>
            </a:r>
            <a:br>
              <a:rPr lang="ru-RU" dirty="0"/>
            </a:br>
            <a:r>
              <a:rPr lang="ru-RU" dirty="0"/>
              <a:t>- использование фольклорных произведений (пословицы, поговорки, игры русские народные, сказки, песни, </a:t>
            </a:r>
            <a:r>
              <a:rPr lang="ru-RU" dirty="0" err="1"/>
              <a:t>потешки</a:t>
            </a:r>
            <a:r>
              <a:rPr lang="ru-RU" dirty="0"/>
              <a:t>, </a:t>
            </a:r>
            <a:r>
              <a:rPr lang="ru-RU" dirty="0" err="1"/>
              <a:t>заклички</a:t>
            </a:r>
            <a:r>
              <a:rPr lang="ru-RU" dirty="0"/>
              <a:t>);</a:t>
            </a:r>
            <a:br>
              <a:rPr lang="ru-RU" dirty="0"/>
            </a:br>
            <a:r>
              <a:rPr lang="ru-RU" dirty="0"/>
              <a:t>- ознакомление с русским народным декоративно-прикладным искусством (роспись, игрушки, вышивка);</a:t>
            </a:r>
            <a:br>
              <a:rPr lang="ru-RU" dirty="0"/>
            </a:br>
            <a:r>
              <a:rPr lang="ru-RU" dirty="0"/>
              <a:t>- знакомство с творчеством поэтов, художников, композиторов);</a:t>
            </a:r>
            <a:br>
              <a:rPr lang="ru-RU" dirty="0"/>
            </a:br>
            <a:r>
              <a:rPr lang="ru-RU" dirty="0"/>
              <a:t>- организация тематических выставок;</a:t>
            </a:r>
            <a:br>
              <a:rPr lang="ru-RU" dirty="0"/>
            </a:br>
            <a:r>
              <a:rPr lang="ru-RU" dirty="0"/>
              <a:t>- участие в общественных и народных календарных праздниках;</a:t>
            </a:r>
            <a:br>
              <a:rPr lang="ru-RU" dirty="0"/>
            </a:br>
            <a:r>
              <a:rPr lang="ru-RU" dirty="0"/>
              <a:t>- конкурс чтецов;</a:t>
            </a:r>
            <a:br>
              <a:rPr lang="ru-RU" dirty="0"/>
            </a:br>
            <a:r>
              <a:rPr lang="ru-RU" dirty="0"/>
              <a:t>- участие в городских мероприятиях, конкурсах, проектах;</a:t>
            </a:r>
            <a:br>
              <a:rPr lang="ru-RU" dirty="0"/>
            </a:br>
            <a:r>
              <a:rPr lang="ru-RU" dirty="0"/>
              <a:t>- участие детей в посильном общественно-полезном труде.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50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Методы 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/>
              <a:t>-наблюдение;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-</a:t>
            </a:r>
            <a:r>
              <a:rPr lang="ru-RU" dirty="0" smtClean="0"/>
              <a:t>беседа;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</a:t>
            </a:r>
            <a:r>
              <a:rPr lang="ru-RU" dirty="0" smtClean="0"/>
              <a:t>игра;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</a:t>
            </a:r>
            <a:r>
              <a:rPr lang="ru-RU" dirty="0" smtClean="0"/>
              <a:t>поисково-исследовательский метод;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</a:t>
            </a:r>
            <a:r>
              <a:rPr lang="ru-RU" dirty="0" smtClean="0"/>
              <a:t>проблемный;</a:t>
            </a:r>
            <a:endParaRPr lang="ru-RU" dirty="0"/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>- </a:t>
            </a:r>
            <a:r>
              <a:rPr lang="ru-RU" dirty="0" smtClean="0"/>
              <a:t>проектный;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- использование художественной литературы, фольклорных произведений, музыкальных произведений и пр.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62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191</TotalTime>
  <Words>379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Официальная</vt:lpstr>
      <vt:lpstr>      Психологические основы нравственно-патриотического воспитания в ДОО</vt:lpstr>
      <vt:lpstr>Презентация PowerPoint</vt:lpstr>
      <vt:lpstr>Патриотическое воспитание в ФОП ПООП и ФОП: сходство и различие</vt:lpstr>
      <vt:lpstr> </vt:lpstr>
      <vt:lpstr> Президент России Владимир Путин утвердил своим Указом Основы государственной политики по сохранению и укреплению традиционных российских духовно-нравственных ценностей.</vt:lpstr>
      <vt:lpstr>Духовно-нравственные ценности, утвержденные в указе президента: </vt:lpstr>
      <vt:lpstr>Презентация PowerPoint</vt:lpstr>
      <vt:lpstr>Формы  работы по нравственно-патриотическому воспитанию: </vt:lpstr>
      <vt:lpstr>Методы : </vt:lpstr>
      <vt:lpstr>Воспитывать патриотические качества необходимо с раннего детства. Ребенок не рождается злым или добрым, нравственным или безнравственным. То, какие нравственные качества разовьются у ребенка, зависит, прежде всего, от родителей и окружающих его взрослых, от того, как они его воспитают, какими впечатлениями обогатят. </vt:lpstr>
      <vt:lpstr>Василий Александрович Сухомлинский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Психологические основы нравственно-патриотического воспитания в ДОО</dc:title>
  <dc:creator>Психолог</dc:creator>
  <cp:lastModifiedBy>user</cp:lastModifiedBy>
  <cp:revision>8</cp:revision>
  <dcterms:created xsi:type="dcterms:W3CDTF">2023-05-16T08:40:24Z</dcterms:created>
  <dcterms:modified xsi:type="dcterms:W3CDTF">2023-05-17T06:52:46Z</dcterms:modified>
</cp:coreProperties>
</file>