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754" r:id="rId2"/>
  </p:sldMasterIdLst>
  <p:notesMasterIdLst>
    <p:notesMasterId r:id="rId11"/>
  </p:notesMasterIdLst>
  <p:sldIdLst>
    <p:sldId id="257" r:id="rId3"/>
    <p:sldId id="302" r:id="rId4"/>
    <p:sldId id="312" r:id="rId5"/>
    <p:sldId id="303" r:id="rId6"/>
    <p:sldId id="313" r:id="rId7"/>
    <p:sldId id="314" r:id="rId8"/>
    <p:sldId id="315" r:id="rId9"/>
    <p:sldId id="316" r:id="rId10"/>
  </p:sldIdLst>
  <p:sldSz cx="9144000" cy="6858000" type="screen4x3"/>
  <p:notesSz cx="6873875" cy="1006316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CC99FF"/>
    <a:srgbClr val="FFFF99"/>
    <a:srgbClr val="000066"/>
    <a:srgbClr val="660066"/>
    <a:srgbClr val="660033"/>
    <a:srgbClr val="006600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7975" autoAdjust="0"/>
    <p:restoredTop sz="94662" autoAdjust="0"/>
  </p:normalViewPr>
  <p:slideViewPr>
    <p:cSldViewPr snapToObjects="1">
      <p:cViewPr varScale="1">
        <p:scale>
          <a:sx n="81" d="100"/>
          <a:sy n="81" d="100"/>
        </p:scale>
        <p:origin x="917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8150" cy="5032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94138" y="0"/>
            <a:ext cx="2978150" cy="5032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F352542-AAC4-481D-808C-7FEB4F623923}" type="datetimeFigureOut">
              <a:rPr lang="ru-RU"/>
              <a:pPr>
                <a:defRPr/>
              </a:pPr>
              <a:t>17.01.2026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54063"/>
            <a:ext cx="5032375" cy="3775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7388" y="4779963"/>
            <a:ext cx="5499100" cy="45291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58338"/>
            <a:ext cx="2978150" cy="5032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94138" y="9558338"/>
            <a:ext cx="2978150" cy="5032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FE29F012-D2F2-4ED6-8314-1231A955DD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21445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/>
          </a:p>
        </p:txBody>
      </p:sp>
      <p:sp>
        <p:nvSpPr>
          <p:cNvPr id="153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7838B81-66D3-4994-866D-470082687EFD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/>
          </a:p>
        </p:txBody>
      </p:sp>
      <p:sp>
        <p:nvSpPr>
          <p:cNvPr id="1741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6828B81-60E8-474E-936A-8DE641009C17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/>
          </a:p>
        </p:txBody>
      </p:sp>
      <p:sp>
        <p:nvSpPr>
          <p:cNvPr id="1741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6828B81-60E8-474E-936A-8DE641009C17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/>
          </a:p>
        </p:txBody>
      </p:sp>
      <p:sp>
        <p:nvSpPr>
          <p:cNvPr id="1843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9DDA1B2-F04A-45A5-AC4A-7D1EFFBC68CF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/>
          </a:p>
        </p:txBody>
      </p:sp>
      <p:sp>
        <p:nvSpPr>
          <p:cNvPr id="1843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9DDA1B2-F04A-45A5-AC4A-7D1EFFBC68C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77762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/>
          </a:p>
        </p:txBody>
      </p:sp>
      <p:sp>
        <p:nvSpPr>
          <p:cNvPr id="1843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9DDA1B2-F04A-45A5-AC4A-7D1EFFBC68CF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45076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/>
          </a:p>
        </p:txBody>
      </p:sp>
      <p:sp>
        <p:nvSpPr>
          <p:cNvPr id="1843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9DDA1B2-F04A-45A5-AC4A-7D1EFFBC68C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185781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/>
          </a:p>
        </p:txBody>
      </p:sp>
      <p:sp>
        <p:nvSpPr>
          <p:cNvPr id="2458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C565EE2-AEEB-4853-A4F2-345A83D013FD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61818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 bwMode="auto"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79525" y="1600200"/>
            <a:ext cx="7085013" cy="1066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Образец заголовка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79525" y="2819400"/>
            <a:ext cx="5256213" cy="11430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</a:t>
            </a:r>
            <a:r>
              <a:rPr lang="ru-RU"/>
              <a:t> 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1F28AB-47FF-4EDC-BA4C-5E9A74234466}" type="slidenum">
              <a:rPr lang="en-US"/>
              <a:pPr>
                <a:defRPr/>
              </a:pPr>
              <a:t>‹#›</a:t>
            </a:fld>
            <a:r>
              <a:rPr lang="ru-RU"/>
              <a:t> из 12</a:t>
            </a:r>
            <a:endParaRPr lang="en-US"/>
          </a:p>
        </p:txBody>
      </p:sp>
    </p:spTree>
  </p:cSld>
  <p:clrMapOvr>
    <a:masterClrMapping/>
  </p:clrMapOvr>
  <p:transition spd="med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</a:t>
            </a:r>
            <a:r>
              <a:rPr lang="ru-RU"/>
              <a:t> 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ED0282-5A71-4F2E-8447-1FE96CF6C156}" type="slidenum">
              <a:rPr lang="en-US"/>
              <a:pPr>
                <a:defRPr/>
              </a:pPr>
              <a:t>‹#›</a:t>
            </a:fld>
            <a:r>
              <a:rPr lang="ru-RU"/>
              <a:t> из 12</a:t>
            </a:r>
            <a:endParaRPr lang="en-US"/>
          </a:p>
        </p:txBody>
      </p:sp>
    </p:spTree>
  </p:cSld>
  <p:clrMapOvr>
    <a:masterClrMapping/>
  </p:clrMapOvr>
  <p:transition spd="med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94475" y="685800"/>
            <a:ext cx="1771650" cy="544036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279525" y="685800"/>
            <a:ext cx="5162550" cy="544036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</a:t>
            </a:r>
            <a:r>
              <a:rPr lang="ru-RU"/>
              <a:t> 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E7071E-7A25-44F4-B448-0D2554D77692}" type="slidenum">
              <a:rPr lang="en-US"/>
              <a:pPr>
                <a:defRPr/>
              </a:pPr>
              <a:t>‹#›</a:t>
            </a:fld>
            <a:r>
              <a:rPr lang="ru-RU"/>
              <a:t> из 12</a:t>
            </a:r>
            <a:endParaRPr lang="en-US"/>
          </a:p>
        </p:txBody>
      </p:sp>
    </p:spTree>
  </p:cSld>
  <p:clrMapOvr>
    <a:masterClrMapping/>
  </p:clrMapOvr>
  <p:transition spd="med"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1279525" y="685800"/>
            <a:ext cx="7086600" cy="1087438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279525" y="1989138"/>
            <a:ext cx="2552700" cy="199231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3984625" y="1989138"/>
            <a:ext cx="2552700" cy="199231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1279525" y="4133850"/>
            <a:ext cx="2552700" cy="199231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984625" y="4133850"/>
            <a:ext cx="2552700" cy="199231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</a:t>
            </a:r>
            <a:r>
              <a:rPr lang="ru-RU"/>
              <a:t> </a:t>
            </a: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9126F7-68E1-4299-8619-2C715414DF7C}" type="slidenum">
              <a:rPr lang="en-US"/>
              <a:pPr>
                <a:defRPr/>
              </a:pPr>
              <a:t>‹#›</a:t>
            </a:fld>
            <a:r>
              <a:rPr lang="ru-RU"/>
              <a:t> из 12</a:t>
            </a:r>
            <a:endParaRPr lang="en-US"/>
          </a:p>
        </p:txBody>
      </p:sp>
    </p:spTree>
  </p:cSld>
  <p:clrMapOvr>
    <a:masterClrMapping/>
  </p:clrMapOvr>
  <p:transition spd="med">
    <p:fade thruBlk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A1A77D-0160-4BD0-8BFD-15D074311B15}" type="datetime1">
              <a:rPr lang="ru-RU"/>
              <a:pPr>
                <a:defRPr/>
              </a:pPr>
              <a:t>17.01.2026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</a:t>
            </a:r>
            <a:r>
              <a:rPr lang="ru-RU"/>
              <a:t> </a:t>
            </a: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F6F7A2-DD40-4DC7-B4D4-4A05173405B0}" type="slidenum">
              <a:rPr lang="en-US"/>
              <a:pPr>
                <a:defRPr/>
              </a:pPr>
              <a:t>‹#›</a:t>
            </a:fld>
            <a:r>
              <a:rPr lang="ru-RU"/>
              <a:t> из 12</a:t>
            </a:r>
            <a:endParaRPr lang="en-US"/>
          </a:p>
        </p:txBody>
      </p:sp>
    </p:spTree>
  </p:cSld>
  <p:clrMapOvr>
    <a:masterClrMapping/>
  </p:clrMapOvr>
  <p:transition spd="med">
    <p:fade thruBlk="1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348E69-9B83-4575-BFDC-4264FDD1F86C}" type="datetime1">
              <a:rPr lang="ru-RU"/>
              <a:pPr>
                <a:defRPr/>
              </a:pPr>
              <a:t>17.01.2026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</a:t>
            </a:r>
            <a:r>
              <a:rPr lang="ru-RU"/>
              <a:t> </a:t>
            </a: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81FD70-1728-4639-A141-4157C801EE83}" type="slidenum">
              <a:rPr lang="en-US"/>
              <a:pPr>
                <a:defRPr/>
              </a:pPr>
              <a:t>‹#›</a:t>
            </a:fld>
            <a:r>
              <a:rPr lang="ru-RU"/>
              <a:t> из 12</a:t>
            </a:r>
            <a:endParaRPr lang="en-US"/>
          </a:p>
        </p:txBody>
      </p:sp>
    </p:spTree>
  </p:cSld>
  <p:clrMapOvr>
    <a:masterClrMapping/>
  </p:clrMapOvr>
  <p:transition spd="med">
    <p:fade thruBlk="1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A90B74-FD05-4019-8217-9470173E3213}" type="datetime1">
              <a:rPr lang="ru-RU"/>
              <a:pPr>
                <a:defRPr/>
              </a:pPr>
              <a:t>17.01.2026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</a:t>
            </a:r>
            <a:r>
              <a:rPr lang="ru-RU"/>
              <a:t> </a:t>
            </a: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5F35C3-5F74-473C-95B0-C279D08FD8E0}" type="slidenum">
              <a:rPr lang="en-US"/>
              <a:pPr>
                <a:defRPr/>
              </a:pPr>
              <a:t>‹#›</a:t>
            </a:fld>
            <a:r>
              <a:rPr lang="ru-RU"/>
              <a:t> из 12</a:t>
            </a:r>
            <a:endParaRPr lang="en-US"/>
          </a:p>
        </p:txBody>
      </p:sp>
    </p:spTree>
  </p:cSld>
  <p:clrMapOvr>
    <a:masterClrMapping/>
  </p:clrMapOvr>
  <p:transition spd="med">
    <p:fade thruBlk="1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BC5BDE-94C5-4D7E-9671-F48CB208F500}" type="datetime1">
              <a:rPr lang="ru-RU"/>
              <a:pPr>
                <a:defRPr/>
              </a:pPr>
              <a:t>17.01.2026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</a:t>
            </a:r>
            <a:r>
              <a:rPr lang="ru-RU"/>
              <a:t> </a:t>
            </a:r>
            <a:endParaRPr lang="en-US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384FEF-8F43-464B-903B-22EF0C84754E}" type="slidenum">
              <a:rPr lang="en-US"/>
              <a:pPr>
                <a:defRPr/>
              </a:pPr>
              <a:t>‹#›</a:t>
            </a:fld>
            <a:r>
              <a:rPr lang="ru-RU"/>
              <a:t> из 12</a:t>
            </a:r>
            <a:endParaRPr lang="en-US"/>
          </a:p>
        </p:txBody>
      </p:sp>
    </p:spTree>
  </p:cSld>
  <p:clrMapOvr>
    <a:masterClrMapping/>
  </p:clrMapOvr>
  <p:transition spd="med">
    <p:fade thruBlk="1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748AF3-3D89-4AEE-A98D-034AD47391FB}" type="datetime1">
              <a:rPr lang="ru-RU"/>
              <a:pPr>
                <a:defRPr/>
              </a:pPr>
              <a:t>17.01.2026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</a:t>
            </a:r>
            <a:r>
              <a:rPr lang="ru-RU"/>
              <a:t> </a:t>
            </a:r>
            <a:endParaRPr lang="en-US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1F7BB6-D178-4593-BA4D-21AE77C66FCF}" type="slidenum">
              <a:rPr lang="en-US"/>
              <a:pPr>
                <a:defRPr/>
              </a:pPr>
              <a:t>‹#›</a:t>
            </a:fld>
            <a:r>
              <a:rPr lang="ru-RU"/>
              <a:t> из 12</a:t>
            </a:r>
            <a:endParaRPr lang="en-US"/>
          </a:p>
        </p:txBody>
      </p:sp>
    </p:spTree>
  </p:cSld>
  <p:clrMapOvr>
    <a:masterClrMapping/>
  </p:clrMapOvr>
  <p:transition spd="med">
    <p:fade thruBlk="1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2A4F53-ED6D-4AFB-90A3-2063D3230F87}" type="datetime1">
              <a:rPr lang="ru-RU"/>
              <a:pPr>
                <a:defRPr/>
              </a:pPr>
              <a:t>17.01.2026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</a:t>
            </a:r>
            <a:r>
              <a:rPr lang="ru-RU"/>
              <a:t> </a:t>
            </a:r>
            <a:endParaRPr lang="en-US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213E79-F1C6-43CE-B7DD-4A00D837191A}" type="slidenum">
              <a:rPr lang="en-US"/>
              <a:pPr>
                <a:defRPr/>
              </a:pPr>
              <a:t>‹#›</a:t>
            </a:fld>
            <a:r>
              <a:rPr lang="ru-RU"/>
              <a:t> из 12</a:t>
            </a:r>
            <a:endParaRPr lang="en-US"/>
          </a:p>
        </p:txBody>
      </p:sp>
    </p:spTree>
  </p:cSld>
  <p:clrMapOvr>
    <a:masterClrMapping/>
  </p:clrMapOvr>
  <p:transition spd="med">
    <p:fade thruBlk="1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EB26D6-7FF8-4148-A069-BB10B4653072}" type="datetime1">
              <a:rPr lang="ru-RU"/>
              <a:pPr>
                <a:defRPr/>
              </a:pPr>
              <a:t>17.01.2026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</a:t>
            </a:r>
            <a:r>
              <a:rPr lang="ru-RU"/>
              <a:t> </a:t>
            </a:r>
            <a:endParaRPr lang="en-US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F0ADF8-398D-4047-9327-8C89BCFC652A}" type="slidenum">
              <a:rPr lang="en-US"/>
              <a:pPr>
                <a:defRPr/>
              </a:pPr>
              <a:t>‹#›</a:t>
            </a:fld>
            <a:r>
              <a:rPr lang="ru-RU"/>
              <a:t> из 12</a:t>
            </a:r>
            <a:endParaRPr lang="en-US"/>
          </a:p>
        </p:txBody>
      </p:sp>
    </p:spTree>
  </p:cSld>
  <p:clrMapOvr>
    <a:masterClrMapping/>
  </p:clrMapOvr>
  <p:transition spd="med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</a:t>
            </a:r>
            <a:r>
              <a:rPr lang="ru-RU"/>
              <a:t> 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492B18-9A49-4094-9E47-FA083DDB09AA}" type="slidenum">
              <a:rPr lang="en-US"/>
              <a:pPr>
                <a:defRPr/>
              </a:pPr>
              <a:t>‹#›</a:t>
            </a:fld>
            <a:r>
              <a:rPr lang="ru-RU"/>
              <a:t> из 12</a:t>
            </a:r>
            <a:endParaRPr lang="en-US"/>
          </a:p>
        </p:txBody>
      </p:sp>
    </p:spTree>
  </p:cSld>
  <p:clrMapOvr>
    <a:masterClrMapping/>
  </p:clrMapOvr>
  <p:transition spd="med">
    <p:fade thruBlk="1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ECB2F0-654A-4439-8BA8-AC46EE090CFD}" type="datetime1">
              <a:rPr lang="ru-RU"/>
              <a:pPr>
                <a:defRPr/>
              </a:pPr>
              <a:t>17.01.2026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</a:t>
            </a:r>
            <a:r>
              <a:rPr lang="ru-RU"/>
              <a:t> </a:t>
            </a:r>
            <a:endParaRPr lang="en-US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5F75CF-CF95-4F8C-91F4-73A1AC4506B9}" type="slidenum">
              <a:rPr lang="en-US"/>
              <a:pPr>
                <a:defRPr/>
              </a:pPr>
              <a:t>‹#›</a:t>
            </a:fld>
            <a:r>
              <a:rPr lang="ru-RU"/>
              <a:t> из 12</a:t>
            </a:r>
            <a:endParaRPr lang="en-US"/>
          </a:p>
        </p:txBody>
      </p:sp>
    </p:spTree>
  </p:cSld>
  <p:clrMapOvr>
    <a:masterClrMapping/>
  </p:clrMapOvr>
  <p:transition spd="med">
    <p:fade thruBlk="1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EB0411-8DB5-4C8D-9FF4-15F464A4DB14}" type="datetime1">
              <a:rPr lang="ru-RU"/>
              <a:pPr>
                <a:defRPr/>
              </a:pPr>
              <a:t>17.01.2026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</a:t>
            </a:r>
            <a:r>
              <a:rPr lang="ru-RU"/>
              <a:t> </a:t>
            </a:r>
            <a:endParaRPr lang="en-US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80D2FF-89A3-4062-8372-646139FD2E76}" type="slidenum">
              <a:rPr lang="en-US"/>
              <a:pPr>
                <a:defRPr/>
              </a:pPr>
              <a:t>‹#›</a:t>
            </a:fld>
            <a:r>
              <a:rPr lang="ru-RU"/>
              <a:t> из 12</a:t>
            </a:r>
            <a:endParaRPr lang="en-US"/>
          </a:p>
        </p:txBody>
      </p:sp>
    </p:spTree>
  </p:cSld>
  <p:clrMapOvr>
    <a:masterClrMapping/>
  </p:clrMapOvr>
  <p:transition spd="med">
    <p:fade thruBlk="1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B35157-D9EC-4659-B17C-73CCAAB7B571}" type="datetime1">
              <a:rPr lang="ru-RU"/>
              <a:pPr>
                <a:defRPr/>
              </a:pPr>
              <a:t>17.01.2026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</a:t>
            </a:r>
            <a:r>
              <a:rPr lang="ru-RU"/>
              <a:t> </a:t>
            </a: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FCFAE8-4C36-4D6D-B828-3D3A83F71952}" type="slidenum">
              <a:rPr lang="en-US"/>
              <a:pPr>
                <a:defRPr/>
              </a:pPr>
              <a:t>‹#›</a:t>
            </a:fld>
            <a:r>
              <a:rPr lang="ru-RU"/>
              <a:t> из 12</a:t>
            </a:r>
            <a:endParaRPr lang="en-US"/>
          </a:p>
        </p:txBody>
      </p:sp>
    </p:spTree>
  </p:cSld>
  <p:clrMapOvr>
    <a:masterClrMapping/>
  </p:clrMapOvr>
  <p:transition spd="med">
    <p:fade thruBlk="1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E9E469-ED91-4AB1-8B26-9D9D1CE2B8EA}" type="datetime1">
              <a:rPr lang="ru-RU"/>
              <a:pPr>
                <a:defRPr/>
              </a:pPr>
              <a:t>17.01.2026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</a:t>
            </a:r>
            <a:r>
              <a:rPr lang="ru-RU"/>
              <a:t> </a:t>
            </a: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2D2A34-77DC-41F3-A2ED-61BAA1AA1DE1}" type="slidenum">
              <a:rPr lang="en-US"/>
              <a:pPr>
                <a:defRPr/>
              </a:pPr>
              <a:t>‹#›</a:t>
            </a:fld>
            <a:r>
              <a:rPr lang="ru-RU"/>
              <a:t> из 12</a:t>
            </a:r>
            <a:endParaRPr lang="en-US"/>
          </a:p>
        </p:txBody>
      </p:sp>
    </p:spTree>
  </p:cSld>
  <p:clrMapOvr>
    <a:masterClrMapping/>
  </p:clrMapOvr>
  <p:transition spd="med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</a:t>
            </a:r>
            <a:r>
              <a:rPr lang="ru-RU"/>
              <a:t> 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FC1CBD-1984-4D49-AD7B-E8CCD69782FD}" type="slidenum">
              <a:rPr lang="en-US"/>
              <a:pPr>
                <a:defRPr/>
              </a:pPr>
              <a:t>‹#›</a:t>
            </a:fld>
            <a:r>
              <a:rPr lang="ru-RU"/>
              <a:t> из 12</a:t>
            </a:r>
            <a:endParaRPr lang="en-US"/>
          </a:p>
        </p:txBody>
      </p:sp>
    </p:spTree>
  </p:cSld>
  <p:clrMapOvr>
    <a:masterClrMapping/>
  </p:clrMapOvr>
  <p:transition spd="med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279525" y="1989138"/>
            <a:ext cx="2552700" cy="4137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984625" y="1989138"/>
            <a:ext cx="2552700" cy="4137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</a:t>
            </a:r>
            <a:r>
              <a:rPr lang="ru-RU"/>
              <a:t> 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D922FD-A06F-4A39-9F62-E480DD2BC04A}" type="slidenum">
              <a:rPr lang="en-US"/>
              <a:pPr>
                <a:defRPr/>
              </a:pPr>
              <a:t>‹#›</a:t>
            </a:fld>
            <a:r>
              <a:rPr lang="ru-RU"/>
              <a:t> из 12</a:t>
            </a:r>
            <a:endParaRPr lang="en-US"/>
          </a:p>
        </p:txBody>
      </p:sp>
    </p:spTree>
  </p:cSld>
  <p:clrMapOvr>
    <a:masterClrMapping/>
  </p:clrMapOvr>
  <p:transition spd="med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</a:t>
            </a:r>
            <a:r>
              <a:rPr lang="ru-RU"/>
              <a:t> </a:t>
            </a: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C0A6F7-94C2-40AA-B67C-18D93ED16E56}" type="slidenum">
              <a:rPr lang="en-US"/>
              <a:pPr>
                <a:defRPr/>
              </a:pPr>
              <a:t>‹#›</a:t>
            </a:fld>
            <a:r>
              <a:rPr lang="ru-RU"/>
              <a:t> из 12</a:t>
            </a:r>
            <a:endParaRPr lang="en-US"/>
          </a:p>
        </p:txBody>
      </p:sp>
    </p:spTree>
  </p:cSld>
  <p:clrMapOvr>
    <a:masterClrMapping/>
  </p:clrMapOvr>
  <p:transition spd="med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</a:t>
            </a:r>
            <a:r>
              <a:rPr lang="ru-RU"/>
              <a:t> 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E0907B-F453-4A0C-B97A-D49D91F89BE7}" type="slidenum">
              <a:rPr lang="en-US"/>
              <a:pPr>
                <a:defRPr/>
              </a:pPr>
              <a:t>‹#›</a:t>
            </a:fld>
            <a:r>
              <a:rPr lang="ru-RU"/>
              <a:t> из 12</a:t>
            </a:r>
            <a:endParaRPr lang="en-US"/>
          </a:p>
        </p:txBody>
      </p:sp>
    </p:spTree>
  </p:cSld>
  <p:clrMapOvr>
    <a:masterClrMapping/>
  </p:clrMapOvr>
  <p:transition spd="med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</a:t>
            </a:r>
            <a:r>
              <a:rPr lang="ru-RU"/>
              <a:t> 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6B7FE7-C544-446C-BCDE-8DF59B9F4895}" type="slidenum">
              <a:rPr lang="en-US"/>
              <a:pPr>
                <a:defRPr/>
              </a:pPr>
              <a:t>‹#›</a:t>
            </a:fld>
            <a:r>
              <a:rPr lang="ru-RU"/>
              <a:t> из 12</a:t>
            </a:r>
            <a:endParaRPr lang="en-US"/>
          </a:p>
        </p:txBody>
      </p:sp>
    </p:spTree>
  </p:cSld>
  <p:clrMapOvr>
    <a:masterClrMapping/>
  </p:clrMapOvr>
  <p:transition spd="med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</a:t>
            </a:r>
            <a:r>
              <a:rPr lang="ru-RU"/>
              <a:t> 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4A7924-5E71-4336-89C3-01DC992CD871}" type="slidenum">
              <a:rPr lang="en-US"/>
              <a:pPr>
                <a:defRPr/>
              </a:pPr>
              <a:t>‹#›</a:t>
            </a:fld>
            <a:r>
              <a:rPr lang="ru-RU"/>
              <a:t> из 12</a:t>
            </a:r>
            <a:endParaRPr lang="en-US"/>
          </a:p>
        </p:txBody>
      </p:sp>
    </p:spTree>
  </p:cSld>
  <p:clrMapOvr>
    <a:masterClrMapping/>
  </p:clrMapOvr>
  <p:transition spd="med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</a:t>
            </a:r>
            <a:r>
              <a:rPr lang="ru-RU"/>
              <a:t> 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4A5EE8-D29F-4A32-94B6-6A43D65F81B7}" type="slidenum">
              <a:rPr lang="en-US"/>
              <a:pPr>
                <a:defRPr/>
              </a:pPr>
              <a:t>‹#›</a:t>
            </a:fld>
            <a:r>
              <a:rPr lang="ru-RU"/>
              <a:t> из 12</a:t>
            </a:r>
            <a:endParaRPr lang="en-US"/>
          </a:p>
        </p:txBody>
      </p:sp>
    </p:spTree>
  </p:cSld>
  <p:clrMapOvr>
    <a:masterClrMapping/>
  </p:clrMapOvr>
  <p:transition spd="med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79525" y="685800"/>
            <a:ext cx="7086600" cy="108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79525" y="1989138"/>
            <a:ext cx="5257800" cy="4137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68313" y="6429375"/>
            <a:ext cx="5551487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+mn-lt"/>
                <a:sym typeface="Symbol" pitchFamily="18" charset="2"/>
              </a:defRPr>
            </a:lvl1pPr>
          </a:lstStyle>
          <a:p>
            <a:pPr>
              <a:defRPr/>
            </a:pPr>
            <a:r>
              <a:rPr lang="en-US"/>
              <a:t></a:t>
            </a:r>
            <a:r>
              <a:rPr lang="ru-RU"/>
              <a:t> </a:t>
            </a:r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29375"/>
            <a:ext cx="21336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+mn-lt"/>
              </a:defRPr>
            </a:lvl1pPr>
          </a:lstStyle>
          <a:p>
            <a:pPr>
              <a:defRPr/>
            </a:pPr>
            <a:fld id="{9224FC76-A913-4DC7-94B1-3BC3E5530C40}" type="slidenum">
              <a:rPr lang="en-US"/>
              <a:pPr>
                <a:defRPr/>
              </a:pPr>
              <a:t>‹#›</a:t>
            </a:fld>
            <a:r>
              <a:rPr lang="ru-RU"/>
              <a:t> из 12</a:t>
            </a:r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981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</p:sldLayoutIdLst>
  <p:transition spd="med">
    <p:fade thruBlk="1"/>
  </p:transition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entury Gothic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entury Gothic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entury Gothic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entury Gothic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entury Gothic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entury Gothic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entury Gothic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entury Gothic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2051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0552949-239F-4049-B110-768BB697AFF1}" type="datetime1">
              <a:rPr lang="ru-RU"/>
              <a:pPr>
                <a:defRPr/>
              </a:pPr>
              <a:t>17.01.2026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</a:t>
            </a:r>
            <a:r>
              <a:rPr lang="ru-RU"/>
              <a:t> </a:t>
            </a: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40C9466-CB38-41D2-B412-80581C07DEFE}" type="slidenum">
              <a:rPr lang="en-US"/>
              <a:pPr>
                <a:defRPr/>
              </a:pPr>
              <a:t>‹#›</a:t>
            </a:fld>
            <a:r>
              <a:rPr lang="ru-RU"/>
              <a:t> из 12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70" r:id="rId1"/>
    <p:sldLayoutId id="2147483971" r:id="rId2"/>
    <p:sldLayoutId id="2147483972" r:id="rId3"/>
    <p:sldLayoutId id="2147483973" r:id="rId4"/>
    <p:sldLayoutId id="2147483974" r:id="rId5"/>
    <p:sldLayoutId id="2147483975" r:id="rId6"/>
    <p:sldLayoutId id="2147483976" r:id="rId7"/>
    <p:sldLayoutId id="2147483977" r:id="rId8"/>
    <p:sldLayoutId id="2147483978" r:id="rId9"/>
    <p:sldLayoutId id="2147483979" r:id="rId10"/>
    <p:sldLayoutId id="2147483980" r:id="rId11"/>
  </p:sldLayoutIdLst>
  <p:transition spd="med">
    <p:fade thruBlk="1"/>
  </p:transition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0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-506413" y="4365625"/>
            <a:ext cx="4392613" cy="1223963"/>
          </a:xfrm>
        </p:spPr>
        <p:txBody>
          <a:bodyPr/>
          <a:lstStyle/>
          <a:p>
            <a:pPr algn="r" eaLnBrk="1" hangingPunct="1">
              <a:defRPr/>
            </a:pPr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  <a:p>
            <a:pPr algn="r" eaLnBrk="1" hangingPunct="1">
              <a:defRPr/>
            </a:pP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Подготовила : </a:t>
            </a:r>
          </a:p>
          <a:p>
            <a:pPr algn="r" eaLnBrk="1" hangingPunct="1">
              <a:defRPr/>
            </a:pP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воспитатель высшей категории</a:t>
            </a:r>
          </a:p>
          <a:p>
            <a:pPr algn="r" eaLnBrk="1" hangingPunct="1">
              <a:defRPr/>
            </a:pPr>
            <a:r>
              <a:rPr lang="ru-RU" sz="2000" i="1" dirty="0" err="1">
                <a:latin typeface="Times New Roman" pitchFamily="18" charset="0"/>
                <a:cs typeface="Times New Roman" pitchFamily="18" charset="0"/>
              </a:rPr>
              <a:t>Чебыкина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 Евгения Александровна</a:t>
            </a:r>
          </a:p>
        </p:txBody>
      </p:sp>
      <p:pic>
        <p:nvPicPr>
          <p:cNvPr id="6150" name="Picture 6" descr="C:\Users\Жаннэта\Desktop\Нищева Н.В. - для оформления родительского уголка\Детские фоны\7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100" name="Rectangle 23"/>
          <p:cNvSpPr>
            <a:spLocks noChangeArrowheads="1"/>
          </p:cNvSpPr>
          <p:nvPr/>
        </p:nvSpPr>
        <p:spPr bwMode="auto">
          <a:xfrm>
            <a:off x="684213" y="836613"/>
            <a:ext cx="77724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 dirty="0">
                <a:solidFill>
                  <a:srgbClr val="000000"/>
                </a:solidFill>
              </a:rPr>
              <a:t>Муниципальное бюджетное дошкольное образовательное учреждение «Детский сад № 70 «Голубок»</a:t>
            </a:r>
          </a:p>
        </p:txBody>
      </p:sp>
      <p:sp>
        <p:nvSpPr>
          <p:cNvPr id="8" name="Rectangle 18"/>
          <p:cNvSpPr txBox="1">
            <a:spLocks noChangeArrowheads="1"/>
          </p:cNvSpPr>
          <p:nvPr/>
        </p:nvSpPr>
        <p:spPr bwMode="auto">
          <a:xfrm>
            <a:off x="2411413" y="2205038"/>
            <a:ext cx="4321175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ru-RU" sz="4400" dirty="0">
                <a:latin typeface="+mj-lt"/>
                <a:ea typeface="+mj-ea"/>
                <a:cs typeface="+mj-cs"/>
              </a:rPr>
              <a:t>  </a:t>
            </a:r>
            <a:r>
              <a:rPr lang="ru-RU" sz="4800" b="1" dirty="0">
                <a:solidFill>
                  <a:srgbClr val="000066"/>
                </a:solidFill>
                <a:latin typeface="+mj-lt"/>
                <a:ea typeface="+mj-ea"/>
                <a:cs typeface="+mj-cs"/>
              </a:rPr>
              <a:t>ТХЭКВОНДО</a:t>
            </a: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 bwMode="auto">
          <a:xfrm>
            <a:off x="4787901" y="4305963"/>
            <a:ext cx="3668712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20000"/>
              </a:spcBef>
              <a:buFont typeface="Arial" charset="0"/>
              <a:buNone/>
              <a:defRPr/>
            </a:pPr>
            <a:endParaRPr lang="ru-RU" sz="2000" i="1" dirty="0">
              <a:solidFill>
                <a:schemeClr val="tx1">
                  <a:tint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r">
              <a:spcBef>
                <a:spcPct val="20000"/>
              </a:spcBef>
              <a:buFont typeface="Arial" charset="0"/>
              <a:buNone/>
              <a:defRPr/>
            </a:pPr>
            <a:r>
              <a:rPr lang="ru-RU" b="1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Подготовили :  </a:t>
            </a:r>
          </a:p>
          <a:p>
            <a:pPr algn="r">
              <a:spcBef>
                <a:spcPct val="20000"/>
              </a:spcBef>
              <a:buFont typeface="Arial" charset="0"/>
              <a:buNone/>
              <a:defRPr/>
            </a:pPr>
            <a:r>
              <a:rPr lang="ru-RU" b="1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Шахназарян Г.С., воспитатель</a:t>
            </a:r>
          </a:p>
          <a:p>
            <a:pPr algn="r">
              <a:spcBef>
                <a:spcPct val="20000"/>
              </a:spcBef>
              <a:buFont typeface="Arial" charset="0"/>
              <a:buNone/>
              <a:defRPr/>
            </a:pPr>
            <a:r>
              <a:rPr lang="ru-RU" b="1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Бушель А.В., воспитатель</a:t>
            </a:r>
          </a:p>
          <a:p>
            <a:pPr algn="r">
              <a:spcBef>
                <a:spcPct val="20000"/>
              </a:spcBef>
              <a:buFont typeface="Arial" charset="0"/>
              <a:buNone/>
              <a:defRPr/>
            </a:pPr>
            <a:endParaRPr lang="ru-RU" b="1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03" name="Picture 5" descr="C:\Users\Жаннэта\Desktop\photos0-800x600.jpg"/>
          <p:cNvPicPr>
            <a:picLocks noChangeAspect="1" noChangeArrowheads="1"/>
          </p:cNvPicPr>
          <p:nvPr/>
        </p:nvPicPr>
        <p:blipFill>
          <a:blip r:embed="rId4"/>
          <a:srcRect l="12199" r="12201"/>
          <a:stretch>
            <a:fillRect/>
          </a:stretch>
        </p:blipFill>
        <p:spPr bwMode="auto">
          <a:xfrm>
            <a:off x="3563938" y="3136900"/>
            <a:ext cx="2087562" cy="1947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E870C21-8A8E-4F2E-857D-520E20DBAD23}"/>
              </a:ext>
            </a:extLst>
          </p:cNvPr>
          <p:cNvSpPr/>
          <p:nvPr/>
        </p:nvSpPr>
        <p:spPr>
          <a:xfrm>
            <a:off x="3707904" y="5879731"/>
            <a:ext cx="16607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000000"/>
                </a:solidFill>
              </a:rPr>
              <a:t>г. Сургут 2025</a:t>
            </a:r>
          </a:p>
        </p:txBody>
      </p:sp>
    </p:spTree>
  </p:cSld>
  <p:clrMapOvr>
    <a:masterClrMapping/>
  </p:clrMapOvr>
  <p:transition spd="med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0" name="Picture 6" descr="C:\Users\Жаннэта\Desktop\Нищева Н.В. - для оформления родительского уголка\Детские фоны\7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755650" y="765175"/>
            <a:ext cx="7632700" cy="5256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defRPr/>
            </a:pPr>
            <a:r>
              <a:rPr lang="ru-RU" sz="4500" b="1" dirty="0">
                <a:solidFill>
                  <a:srgbClr val="FF0000"/>
                </a:solidFill>
                <a:latin typeface="+mn-lt"/>
              </a:rPr>
              <a:t>Тхэквондо</a:t>
            </a:r>
            <a:r>
              <a:rPr lang="ru-RU" sz="4000" b="1" dirty="0">
                <a:solidFill>
                  <a:srgbClr val="FF0000"/>
                </a:solidFill>
                <a:latin typeface="+mn-lt"/>
              </a:rPr>
              <a:t> </a:t>
            </a:r>
            <a:r>
              <a:rPr lang="ru-RU" sz="3600" b="1" dirty="0">
                <a:solidFill>
                  <a:schemeClr val="tx2"/>
                </a:solidFill>
                <a:latin typeface="+mn-lt"/>
              </a:rPr>
              <a:t>– это корейское боевое искусство, а также олимпийский вид спорта, кроме того – это одно из самых современных боевых искусств.</a:t>
            </a:r>
          </a:p>
        </p:txBody>
      </p:sp>
      <p:pic>
        <p:nvPicPr>
          <p:cNvPr id="6" name="Picture 7" descr="C:\Users\Жаннэта\Desktop\x_0c5120b6.jpg"/>
          <p:cNvPicPr>
            <a:picLocks noChangeAspect="1" noChangeArrowheads="1"/>
          </p:cNvPicPr>
          <p:nvPr/>
        </p:nvPicPr>
        <p:blipFill>
          <a:blip r:embed="rId4"/>
          <a:srcRect l="4941" t="11208" r="13547" b="11837"/>
          <a:stretch>
            <a:fillRect/>
          </a:stretch>
        </p:blipFill>
        <p:spPr bwMode="auto">
          <a:xfrm>
            <a:off x="2843213" y="3860800"/>
            <a:ext cx="3384550" cy="23034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0" name="Picture 6" descr="C:\Users\Жаннэта\Desktop\Нищева Н.В. - для оформления родительского уголка\Детские фоны\7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755650" y="765175"/>
            <a:ext cx="7632700" cy="5256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defRPr/>
            </a:pPr>
            <a:r>
              <a:rPr lang="ru-RU" sz="3200" b="1" dirty="0">
                <a:solidFill>
                  <a:srgbClr val="C00000"/>
                </a:solidFill>
                <a:latin typeface="+mn-lt"/>
              </a:rPr>
              <a:t>ЦЕЛЬ ПРОГРАММЫ:  </a:t>
            </a:r>
          </a:p>
          <a:p>
            <a:pPr algn="just">
              <a:spcBef>
                <a:spcPct val="20000"/>
              </a:spcBef>
              <a:defRPr/>
            </a:pPr>
            <a:r>
              <a:rPr lang="ru-RU" sz="3200" b="1" dirty="0">
                <a:solidFill>
                  <a:schemeClr val="tx2"/>
                </a:solidFill>
                <a:latin typeface="+mn-lt"/>
              </a:rPr>
              <a:t>ВОСПИТАНИЕ ФИЗИЧЕСКИ РАЗВИТОЙ, ДУХОВНОЙ ЛИЧНОСТИ, С ВЫСОКИМ УРОВНЕМ РАЗВИТИЯ МОРАЛЬНО _ ВОЛЕВЫХ КАЧЕСТВ И СТРЕМЛЕНИЯ К ЗДОРОВОМУ ОБРАЗУ ЖИЗНИ. </a:t>
            </a:r>
          </a:p>
        </p:txBody>
      </p:sp>
      <p:pic>
        <p:nvPicPr>
          <p:cNvPr id="6" name="Picture 7" descr="C:\Users\Жаннэта\Desktop\x_0c5120b6.jpg"/>
          <p:cNvPicPr>
            <a:picLocks noChangeAspect="1" noChangeArrowheads="1"/>
          </p:cNvPicPr>
          <p:nvPr/>
        </p:nvPicPr>
        <p:blipFill>
          <a:blip r:embed="rId4"/>
          <a:srcRect l="4941" t="11208" r="13547" b="11837"/>
          <a:stretch>
            <a:fillRect/>
          </a:stretch>
        </p:blipFill>
        <p:spPr bwMode="auto">
          <a:xfrm>
            <a:off x="2843213" y="3860800"/>
            <a:ext cx="3384550" cy="23034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05223538"/>
      </p:ext>
    </p:extLst>
  </p:cSld>
  <p:clrMapOvr>
    <a:masterClrMapping/>
  </p:clrMapOvr>
  <p:transition spd="med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0" name="Picture 6" descr="C:\Users\Жаннэта\Desktop\Нищева Н.В. - для оформления родительского уголка\Детские фоны\7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Скругленная прямоугольная выноска 6"/>
          <p:cNvSpPr/>
          <p:nvPr/>
        </p:nvSpPr>
        <p:spPr>
          <a:xfrm>
            <a:off x="755650" y="765175"/>
            <a:ext cx="7632700" cy="3575050"/>
          </a:xfrm>
          <a:prstGeom prst="wedgeRoundRectCallout">
            <a:avLst>
              <a:gd name="adj1" fmla="val -15"/>
              <a:gd name="adj2" fmla="val 69848"/>
              <a:gd name="adj3" fmla="val 16667"/>
            </a:avLst>
          </a:prstGeom>
          <a:solidFill>
            <a:schemeClr val="accent1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Задачи: </a:t>
            </a:r>
          </a:p>
          <a:p>
            <a:pPr algn="just">
              <a:buFont typeface="Wingdings" pitchFamily="2" charset="2"/>
              <a:buChar char="Ø"/>
              <a:defRPr/>
            </a:pPr>
            <a:r>
              <a:rPr lang="ru-RU" sz="2000" b="1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повышение уровня общей физической подготовки;</a:t>
            </a:r>
          </a:p>
          <a:p>
            <a:pPr algn="just">
              <a:buFont typeface="Wingdings" pitchFamily="2" charset="2"/>
              <a:buChar char="Ø"/>
              <a:defRPr/>
            </a:pPr>
            <a:r>
              <a:rPr lang="ru-RU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овладение и совершенствование техники </a:t>
            </a:r>
            <a:r>
              <a:rPr lang="ru-RU" sz="20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тхэквондо</a:t>
            </a:r>
            <a:r>
              <a:rPr lang="ru-RU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;</a:t>
            </a:r>
          </a:p>
          <a:p>
            <a:pPr algn="just">
              <a:buFont typeface="Wingdings" pitchFamily="2" charset="2"/>
              <a:buChar char="Ø"/>
              <a:defRPr/>
            </a:pPr>
            <a:r>
              <a:rPr lang="ru-RU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приобретение соревновательного уровня в </a:t>
            </a:r>
            <a:r>
              <a:rPr lang="ru-RU" sz="20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тхэквондо</a:t>
            </a:r>
            <a:r>
              <a:rPr lang="ru-RU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;</a:t>
            </a:r>
          </a:p>
          <a:p>
            <a:pPr algn="just">
              <a:buFont typeface="Wingdings" pitchFamily="2" charset="2"/>
              <a:buChar char="Ø"/>
              <a:defRPr/>
            </a:pPr>
            <a:r>
              <a:rPr lang="ru-RU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воспитание смелости, воли, решительности, умения    управлять своими чувствами  и другими качествами дошкольника;</a:t>
            </a:r>
          </a:p>
          <a:p>
            <a:pPr algn="just">
              <a:buFont typeface="Wingdings" pitchFamily="2" charset="2"/>
              <a:buChar char="Ø"/>
              <a:defRPr/>
            </a:pPr>
            <a:r>
              <a:rPr lang="ru-RU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обеспечить единство физического и эмоционально – нравственного развития дошкольников. </a:t>
            </a:r>
          </a:p>
        </p:txBody>
      </p:sp>
      <p:pic>
        <p:nvPicPr>
          <p:cNvPr id="8" name="Picture 4" descr="C:\Users\Жаннэта\Desktop\taekwondo%20joey.png"/>
          <p:cNvPicPr>
            <a:picLocks noChangeAspect="1" noChangeArrowheads="1"/>
          </p:cNvPicPr>
          <p:nvPr/>
        </p:nvPicPr>
        <p:blipFill>
          <a:blip r:embed="rId4" cstate="print"/>
          <a:srcRect t="457" r="7170" b="5933"/>
          <a:stretch>
            <a:fillRect/>
          </a:stretch>
        </p:blipFill>
        <p:spPr bwMode="auto">
          <a:xfrm>
            <a:off x="4427984" y="4340152"/>
            <a:ext cx="1440160" cy="19691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0" name="Picture 6" descr="C:\Users\Жаннэта\Desktop\Нищева Н.В. - для оформления родительского уголка\Детские фоны\7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Скругленная прямоугольная выноска 6"/>
          <p:cNvSpPr/>
          <p:nvPr/>
        </p:nvSpPr>
        <p:spPr>
          <a:xfrm>
            <a:off x="755650" y="765175"/>
            <a:ext cx="7632700" cy="2281476"/>
          </a:xfrm>
          <a:prstGeom prst="wedgeRoundRectCallout">
            <a:avLst>
              <a:gd name="adj1" fmla="val -15"/>
              <a:gd name="adj2" fmla="val 69848"/>
              <a:gd name="adj3" fmla="val 16667"/>
            </a:avLst>
          </a:prstGeom>
          <a:solidFill>
            <a:schemeClr val="accent1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lvl="0">
              <a:defRPr/>
            </a:pP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Что такое тхэквондо?</a:t>
            </a:r>
          </a:p>
          <a:p>
            <a:pPr lvl="0">
              <a:defRPr/>
            </a:pPr>
            <a:r>
              <a:rPr lang="ru-RU" sz="2400" b="1" noProof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Об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lang="ru-RU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этом ребятам группы «Антошка» рассказал мастер спорта России, серебряный призёр Кубка России, бронзовый призёр Чемпионата России, Чемпион ХМАО, Чемпион </a:t>
            </a:r>
            <a:r>
              <a:rPr lang="ru-RU" sz="20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УрФО</a:t>
            </a:r>
            <a:r>
              <a:rPr lang="ru-RU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по тхэквондо </a:t>
            </a:r>
            <a:r>
              <a:rPr lang="ru-RU" sz="20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Минин Вадим Сергеевич </a:t>
            </a:r>
            <a:r>
              <a:rPr lang="ru-RU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💪.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charset="0"/>
              <a:ea typeface="+mn-ea"/>
              <a:cs typeface="+mn-cs"/>
            </a:endParaRPr>
          </a:p>
        </p:txBody>
      </p:sp>
      <p:pic>
        <p:nvPicPr>
          <p:cNvPr id="8" name="Picture 4" descr="C:\Users\Жаннэта\Desktop\taekwondo%20joey.png"/>
          <p:cNvPicPr>
            <a:picLocks noChangeAspect="1" noChangeArrowheads="1"/>
          </p:cNvPicPr>
          <p:nvPr/>
        </p:nvPicPr>
        <p:blipFill>
          <a:blip r:embed="rId4" cstate="print"/>
          <a:srcRect t="457" r="7170" b="5933"/>
          <a:stretch>
            <a:fillRect/>
          </a:stretch>
        </p:blipFill>
        <p:spPr bwMode="auto">
          <a:xfrm>
            <a:off x="4427984" y="4340152"/>
            <a:ext cx="1440160" cy="19691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A71CDBB-69CF-4DDD-BA02-064A7C6E17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3609" y="3046651"/>
            <a:ext cx="6840760" cy="3811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5493599"/>
      </p:ext>
    </p:extLst>
  </p:cSld>
  <p:clrMapOvr>
    <a:masterClrMapping/>
  </p:clrMapOvr>
  <p:transition spd="med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0" name="Picture 6" descr="C:\Users\Жаннэта\Desktop\Нищева Н.В. - для оформления родительского уголка\Детские фоны\7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72008" y="-38057"/>
            <a:ext cx="9144000" cy="68579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Скругленная прямоугольная выноска 6"/>
          <p:cNvSpPr/>
          <p:nvPr/>
        </p:nvSpPr>
        <p:spPr>
          <a:xfrm>
            <a:off x="755650" y="765175"/>
            <a:ext cx="7632700" cy="1328023"/>
          </a:xfrm>
          <a:prstGeom prst="wedgeRoundRectCallout">
            <a:avLst>
              <a:gd name="adj1" fmla="val -15"/>
              <a:gd name="adj2" fmla="val 69848"/>
              <a:gd name="adj3" fmla="val 16667"/>
            </a:avLst>
          </a:prstGeom>
          <a:solidFill>
            <a:schemeClr val="accent1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ru-RU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Знаменитый чемпион провёл разминочную гимнастику, научил ребят основным приёмам самообороны, напомнил, что рукопашный бой – это не средство самоутверждения, а способ защиты себя и людей, попавших в беду.</a:t>
            </a:r>
          </a:p>
        </p:txBody>
      </p:sp>
      <p:pic>
        <p:nvPicPr>
          <p:cNvPr id="8" name="Picture 4" descr="C:\Users\Жаннэта\Desktop\taekwondo%20joey.png"/>
          <p:cNvPicPr>
            <a:picLocks noChangeAspect="1" noChangeArrowheads="1"/>
          </p:cNvPicPr>
          <p:nvPr/>
        </p:nvPicPr>
        <p:blipFill>
          <a:blip r:embed="rId4" cstate="print"/>
          <a:srcRect t="457" r="7170" b="5933"/>
          <a:stretch>
            <a:fillRect/>
          </a:stretch>
        </p:blipFill>
        <p:spPr bwMode="auto">
          <a:xfrm>
            <a:off x="6569931" y="1700808"/>
            <a:ext cx="1440160" cy="19691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32D0FA0-33E9-43A7-97EB-A831F841B2E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6405" y="2070806"/>
            <a:ext cx="4971659" cy="37442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EB14CC5-D564-480A-8F91-7CDF8026D0C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47161" y="3573951"/>
            <a:ext cx="4325735" cy="32578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8036672"/>
      </p:ext>
    </p:extLst>
  </p:cSld>
  <p:clrMapOvr>
    <a:masterClrMapping/>
  </p:clrMapOvr>
  <p:transition spd="med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0" name="Picture 6" descr="C:\Users\Жаннэта\Desktop\Нищева Н.В. - для оформления родительского уголка\Детские фоны\7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Скругленная прямоугольная выноска 6"/>
          <p:cNvSpPr/>
          <p:nvPr/>
        </p:nvSpPr>
        <p:spPr>
          <a:xfrm>
            <a:off x="755650" y="765175"/>
            <a:ext cx="7632700" cy="1940957"/>
          </a:xfrm>
          <a:prstGeom prst="wedgeRoundRectCallout">
            <a:avLst>
              <a:gd name="adj1" fmla="val -15"/>
              <a:gd name="adj2" fmla="val 69848"/>
              <a:gd name="adj3" fmla="val 16667"/>
            </a:avLst>
          </a:prstGeom>
          <a:solidFill>
            <a:schemeClr val="accent1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Вадим Сергеевич удостоился чести наградить команду наших воспитанников, занявших призовые места в городских соревнованиях «Весёлые старты» и «Легкоатлетической эстафете», а также семью Магомедовых, занявших 2 место в городской комплексной олимпиаде семейных команд «Папа, мама, я – спортивная семья» 🏆.</a:t>
            </a:r>
            <a:endParaRPr kumimoji="0" lang="ru-RU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charset="0"/>
              <a:ea typeface="+mn-ea"/>
              <a:cs typeface="+mn-cs"/>
            </a:endParaRPr>
          </a:p>
        </p:txBody>
      </p:sp>
      <p:pic>
        <p:nvPicPr>
          <p:cNvPr id="8" name="Picture 4" descr="C:\Users\Жаннэта\Desktop\taekwondo%20joey.png"/>
          <p:cNvPicPr>
            <a:picLocks noChangeAspect="1" noChangeArrowheads="1"/>
          </p:cNvPicPr>
          <p:nvPr/>
        </p:nvPicPr>
        <p:blipFill>
          <a:blip r:embed="rId4" cstate="print"/>
          <a:srcRect t="457" r="7170" b="5933"/>
          <a:stretch>
            <a:fillRect/>
          </a:stretch>
        </p:blipFill>
        <p:spPr bwMode="auto">
          <a:xfrm>
            <a:off x="6948190" y="3784113"/>
            <a:ext cx="1440160" cy="19691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C870CB8-2430-49ED-87F5-71AA26C65C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1600" y="2537519"/>
            <a:ext cx="6207195" cy="43204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64245672"/>
      </p:ext>
    </p:extLst>
  </p:cSld>
  <p:clrMapOvr>
    <a:masterClrMapping/>
  </p:clrMapOvr>
  <p:transition spd="med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0" name="Picture 6" descr="C:\Users\Жаннэта\Desktop\Нищева Н.В. - для оформления родительского уголка\Детские фоны\7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8938" y="0"/>
            <a:ext cx="9144000" cy="68579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2483768" y="692696"/>
            <a:ext cx="4464050" cy="1827213"/>
          </a:xfrm>
          <a:prstGeom prst="cloudCallout">
            <a:avLst>
              <a:gd name="adj1" fmla="val -37762"/>
              <a:gd name="adj2" fmla="val 96586"/>
            </a:avLst>
          </a:prstGeom>
          <a:solidFill>
            <a:schemeClr val="accent1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СПАСИБО ЗА ВНИМАНИЕ!</a:t>
            </a:r>
          </a:p>
        </p:txBody>
      </p:sp>
      <p:pic>
        <p:nvPicPr>
          <p:cNvPr id="13316" name="Picture 4" descr="C:\Users\Жаннэта\Desktop\udar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4418" y="3140968"/>
            <a:ext cx="4268787" cy="296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A615ADF-B9FD-4C83-8535-E5F011B8A28F}"/>
              </a:ext>
            </a:extLst>
          </p:cNvPr>
          <p:cNvSpPr/>
          <p:nvPr/>
        </p:nvSpPr>
        <p:spPr>
          <a:xfrm>
            <a:off x="3995936" y="5616878"/>
            <a:ext cx="436658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solidFill>
                  <a:schemeClr val="bg2">
                    <a:lumMod val="10000"/>
                  </a:schemeClr>
                </a:solidFill>
              </a:rPr>
              <a:t>Ссылка: 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</a:rPr>
              <a:t>https://vk.com/wall-216614356_4870</a:t>
            </a:r>
            <a:endParaRPr lang="ru-RU" sz="1600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1480287"/>
      </p:ext>
    </p:extLst>
  </p:cSld>
  <p:clrMapOvr>
    <a:masterClrMapping/>
  </p:clrMapOvr>
  <p:transition spd="med">
    <p:fade thruBlk="1"/>
  </p:transition>
</p:sld>
</file>

<file path=ppt/theme/theme1.xml><?xml version="1.0" encoding="utf-8"?>
<a:theme xmlns:a="http://schemas.openxmlformats.org/drawingml/2006/main" name="Stack of books design template">
  <a:themeElements>
    <a:clrScheme name="Stack of books design template 10">
      <a:dk1>
        <a:srgbClr val="777777"/>
      </a:dk1>
      <a:lt1>
        <a:srgbClr val="FFFFFF"/>
      </a:lt1>
      <a:dk2>
        <a:srgbClr val="686B5D"/>
      </a:dk2>
      <a:lt2>
        <a:srgbClr val="D1D1CB"/>
      </a:lt2>
      <a:accent1>
        <a:srgbClr val="909082"/>
      </a:accent1>
      <a:accent2>
        <a:srgbClr val="809EA8"/>
      </a:accent2>
      <a:accent3>
        <a:srgbClr val="B9BAB6"/>
      </a:accent3>
      <a:accent4>
        <a:srgbClr val="DADADA"/>
      </a:accent4>
      <a:accent5>
        <a:srgbClr val="C6C6C1"/>
      </a:accent5>
      <a:accent6>
        <a:srgbClr val="738F98"/>
      </a:accent6>
      <a:hlink>
        <a:srgbClr val="FFCC66"/>
      </a:hlink>
      <a:folHlink>
        <a:srgbClr val="E9DCB9"/>
      </a:folHlink>
    </a:clrScheme>
    <a:fontScheme name="Stack of books design template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ck of books design 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ck of books design 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ck of books design 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ck of books design 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ck of books design 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ck of books design 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ck of books design 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ck of books design 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ck of books design 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ck of books design 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ck of books design 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ck of books design 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ИНФ 2">
  <a:themeElements>
    <a:clrScheme name="Другая 42">
      <a:dk1>
        <a:srgbClr val="FFFFFF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2502</TotalTime>
  <Words>283</Words>
  <Application>Microsoft Office PowerPoint</Application>
  <PresentationFormat>Экран (4:3)</PresentationFormat>
  <Paragraphs>34</Paragraphs>
  <Slides>8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8</vt:i4>
      </vt:variant>
    </vt:vector>
  </HeadingPairs>
  <TitlesOfParts>
    <vt:vector size="15" baseType="lpstr">
      <vt:lpstr>Arial</vt:lpstr>
      <vt:lpstr>Calibri</vt:lpstr>
      <vt:lpstr>Century Gothic</vt:lpstr>
      <vt:lpstr>Times New Roman</vt:lpstr>
      <vt:lpstr>Wingdings</vt:lpstr>
      <vt:lpstr>Stack of books design template</vt:lpstr>
      <vt:lpstr>ИНФ 2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Manager/>
  <Company>Офисный факультет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subject/>
  <dc:creator/>
  <cp:keywords/>
  <dc:description/>
  <cp:lastModifiedBy>edgar tarposhean</cp:lastModifiedBy>
  <cp:revision>169</cp:revision>
  <dcterms:created xsi:type="dcterms:W3CDTF">2006-01-20T12:17:40Z</dcterms:created>
  <dcterms:modified xsi:type="dcterms:W3CDTF">2026-01-17T18:21:31Z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TC101080291049</vt:lpwstr>
  </property>
</Properties>
</file>