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9" r:id="rId3"/>
    <p:sldId id="260" r:id="rId4"/>
    <p:sldId id="261" r:id="rId5"/>
    <p:sldId id="270" r:id="rId6"/>
    <p:sldId id="26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CC0066"/>
    <a:srgbClr val="FA2663"/>
    <a:srgbClr val="FF0066"/>
    <a:srgbClr val="009999"/>
    <a:srgbClr val="0033CC"/>
    <a:srgbClr val="00CC99"/>
    <a:srgbClr val="482BC5"/>
    <a:srgbClr val="FF99CC"/>
    <a:srgbClr val="796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82CA1-7243-41EB-A2DA-ECAF03AE7E8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9C04FF-4DB6-4BCA-8E52-1BFEE1B3D0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546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9C04FF-4DB6-4BCA-8E52-1BFEE1B3D03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76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10/isabella8585.4/0_79dd_76887820_X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0041"/>
            <a:ext cx="9144000" cy="68465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27168" y="933122"/>
            <a:ext cx="836721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День матери</a:t>
            </a:r>
          </a:p>
          <a:p>
            <a:pPr algn="ctr"/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Праздник для подготовительной группы</a:t>
            </a:r>
          </a:p>
          <a:p>
            <a:pPr algn="ctr"/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«Антошка»</a:t>
            </a:r>
            <a:endParaRPr lang="ru-RU" sz="28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Documents and Settings\Я\Рабочий стол\День матери МАДОУ ЦРР Дс№113\bestgif.narod.ru_214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201" y="3323216"/>
            <a:ext cx="3333750" cy="333375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01089D-1818-4F95-82DD-32E41E90FF40}"/>
              </a:ext>
            </a:extLst>
          </p:cNvPr>
          <p:cNvSpPr/>
          <p:nvPr/>
        </p:nvSpPr>
        <p:spPr>
          <a:xfrm>
            <a:off x="323528" y="65542"/>
            <a:ext cx="81416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ДОШКОЛЬНОЕ ОБРАЗОВАТЕЛЬНОЕ УЧРЕЖДЕНИЕ ДЕТСКИЙ САД № 70 «ГОЛУБОК</a:t>
            </a:r>
          </a:p>
          <a:p>
            <a:r>
              <a:rPr lang="ru-RU" sz="2800" dirty="0">
                <a:solidFill>
                  <a:srgbClr val="FA2663"/>
                </a:solidFill>
              </a:rPr>
              <a:t>  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64517E8-741A-419E-ACFD-5C7A347C06F4}"/>
              </a:ext>
            </a:extLst>
          </p:cNvPr>
          <p:cNvSpPr/>
          <p:nvPr/>
        </p:nvSpPr>
        <p:spPr>
          <a:xfrm>
            <a:off x="5729087" y="4797152"/>
            <a:ext cx="370066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Подготовили: </a:t>
            </a:r>
          </a:p>
          <a:p>
            <a:r>
              <a:rPr lang="ru-RU" b="1" dirty="0">
                <a:solidFill>
                  <a:srgbClr val="C00000"/>
                </a:solidFill>
              </a:rPr>
              <a:t>Шахназарян Г.С., воспитатель</a:t>
            </a:r>
          </a:p>
          <a:p>
            <a:r>
              <a:rPr lang="ru-RU" b="1" dirty="0">
                <a:solidFill>
                  <a:srgbClr val="C00000"/>
                </a:solidFill>
              </a:rPr>
              <a:t>Бушель А.В., воспитатель</a:t>
            </a:r>
          </a:p>
          <a:p>
            <a:r>
              <a:rPr lang="ru-RU" sz="2800" dirty="0">
                <a:solidFill>
                  <a:srgbClr val="FA2663"/>
                </a:solidFill>
              </a:rPr>
              <a:t>    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0D2969-D786-473C-A9F9-A4741AD5D698}"/>
              </a:ext>
            </a:extLst>
          </p:cNvPr>
          <p:cNvSpPr/>
          <p:nvPr/>
        </p:nvSpPr>
        <p:spPr>
          <a:xfrm>
            <a:off x="3787742" y="6010635"/>
            <a:ext cx="19413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г. Сургут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10/isabella8585.4/0_79dd_76887820_X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9392"/>
            <a:ext cx="9144000" cy="68465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214290"/>
            <a:ext cx="807249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FA2663"/>
              </a:solidFill>
              <a:latin typeface="Comic Sans MS" pitchFamily="66" charset="0"/>
            </a:endParaRPr>
          </a:p>
          <a:p>
            <a:pPr algn="ctr"/>
            <a:endParaRPr lang="ru-RU" sz="2800" b="1" dirty="0">
              <a:solidFill>
                <a:srgbClr val="FA2663"/>
              </a:solidFill>
              <a:latin typeface="Comic Sans MS" pitchFamily="66" charset="0"/>
            </a:endParaRPr>
          </a:p>
          <a:p>
            <a:pPr algn="ctr"/>
            <a:endParaRPr lang="ru-RU" sz="2800" b="1" dirty="0">
              <a:solidFill>
                <a:srgbClr val="FA2663"/>
              </a:solidFill>
              <a:latin typeface="Comic Sans MS" pitchFamily="66" charset="0"/>
            </a:endParaRPr>
          </a:p>
          <a:p>
            <a:pPr algn="ctr"/>
            <a:endParaRPr lang="ru-RU" sz="2800" b="1" dirty="0">
              <a:solidFill>
                <a:srgbClr val="FA2663"/>
              </a:solidFill>
              <a:latin typeface="Comic Sans MS" pitchFamily="66" charset="0"/>
            </a:endParaRPr>
          </a:p>
          <a:p>
            <a:pPr algn="ctr"/>
            <a:endParaRPr lang="ru-RU" sz="2800" b="1" dirty="0">
              <a:solidFill>
                <a:srgbClr val="FA2663"/>
              </a:solidFill>
              <a:latin typeface="Comic Sans MS" pitchFamily="66" charset="0"/>
            </a:endParaRPr>
          </a:p>
          <a:p>
            <a:r>
              <a:rPr lang="ru-RU" sz="2800" b="1" u="sng" dirty="0">
                <a:solidFill>
                  <a:srgbClr val="C00000"/>
                </a:solidFill>
                <a:latin typeface="Comic Sans MS" pitchFamily="66" charset="0"/>
              </a:rPr>
              <a:t>Цели: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latin typeface="Comic Sans MS" pitchFamily="66" charset="0"/>
              </a:rPr>
              <a:t>Воспитание любви и уважения к матери: Формирование у детей чувства благодарности и любви к своим матерям.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latin typeface="Comic Sans MS" pitchFamily="66" charset="0"/>
              </a:rPr>
              <a:t>Развитие творческих способностей: Стимулирование креативности и самовыражения через различные виды деятельности.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latin typeface="Comic Sans MS" pitchFamily="66" charset="0"/>
              </a:rPr>
              <a:t>Создание теплых семейных отношений: Укрепление семейных связей и традиций.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latin typeface="Comic Sans MS" pitchFamily="66" charset="0"/>
              </a:rPr>
              <a:t>Организация позитивного досуга: Обеспечение детей интересными и увлекательными занятиями.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b="1" dirty="0">
              <a:solidFill>
                <a:srgbClr val="FA2663"/>
              </a:solidFill>
              <a:latin typeface="Comic Sans MS" pitchFamily="66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190B9E-EB62-44D4-82DF-C5710D9D1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-105864"/>
            <a:ext cx="2566638" cy="25727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10/isabella8585.4/0_79dd_76887820_X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15" y="25453"/>
            <a:ext cx="9144000" cy="68465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6095" y="1196752"/>
            <a:ext cx="87154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>
                <a:solidFill>
                  <a:srgbClr val="C00000"/>
                </a:solidFill>
                <a:latin typeface="Comic Sans MS" pitchFamily="66" charset="0"/>
              </a:rPr>
              <a:t> Задачи: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C00000"/>
                </a:solidFill>
                <a:latin typeface="Comic Sans MS" pitchFamily="66" charset="0"/>
              </a:rPr>
              <a:t>Проведение тематических мероприятий: Организация конкурсов, игр и викторин, посвященных матерям.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C00000"/>
                </a:solidFill>
                <a:latin typeface="Comic Sans MS" pitchFamily="66" charset="0"/>
              </a:rPr>
              <a:t>Рисование, лепка, изготовление подарков для мам своими руками.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C00000"/>
                </a:solidFill>
                <a:latin typeface="Comic Sans MS" pitchFamily="66" charset="0"/>
              </a:rPr>
              <a:t>Совместные игры и задания, которые дети будут выполнять вместе с мамами.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C00000"/>
                </a:solidFill>
                <a:latin typeface="Comic Sans MS" pitchFamily="66" charset="0"/>
              </a:rPr>
              <a:t>Подвижные игры и эстафеты на свежем воздухе или в помещении</a:t>
            </a:r>
          </a:p>
        </p:txBody>
      </p:sp>
      <p:pic>
        <p:nvPicPr>
          <p:cNvPr id="15363" name="Picture 3" descr="C:\Documents and Settings\Я\Рабочий стол\День матери МАДОУ ЦРР Дс№113\bestgif.narod.ru_214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286256"/>
            <a:ext cx="2571744" cy="2571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10/isabella8585.4/0_79dd_76887820_X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14" y="0"/>
            <a:ext cx="9144000" cy="6846513"/>
          </a:xfrm>
          <a:prstGeom prst="rect">
            <a:avLst/>
          </a:prstGeom>
          <a:noFill/>
        </p:spPr>
      </p:pic>
      <p:pic>
        <p:nvPicPr>
          <p:cNvPr id="15363" name="Picture 3" descr="C:\Documents and Settings\Я\Рабочий стол\День матери МАДОУ ЦРР Дс№113\bestgif.narod.ru_214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86450" y="3422638"/>
            <a:ext cx="2571744" cy="25717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1305342"/>
            <a:ext cx="79296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sz="2800" dirty="0">
                <a:solidFill>
                  <a:srgbClr val="CC0066"/>
                </a:solidFill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74481"/>
            <a:ext cx="764386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Мама - это первое слово, которое произносит человек в начале своей жизни.</a:t>
            </a:r>
            <a:endParaRPr lang="ru-RU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A0FFE4-868C-4DB4-B09A-A67026F62D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031" y="1391954"/>
            <a:ext cx="6736420" cy="5073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10/isabella8585.4/0_79dd_76887820_X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3588"/>
            <a:ext cx="9144000" cy="6846513"/>
          </a:xfrm>
          <a:prstGeom prst="rect">
            <a:avLst/>
          </a:prstGeom>
          <a:noFill/>
        </p:spPr>
      </p:pic>
      <p:pic>
        <p:nvPicPr>
          <p:cNvPr id="15363" name="Picture 3" descr="C:\Documents and Settings\Я\Рабочий стол\День матери МАДОУ ЦРР Дс№113\bestgif.narod.ru_214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8520" y="5280375"/>
            <a:ext cx="1702295" cy="1702295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F625C0-9B91-4390-A265-8A9A0BA98CE5}"/>
              </a:ext>
            </a:extLst>
          </p:cNvPr>
          <p:cNvSpPr/>
          <p:nvPr/>
        </p:nvSpPr>
        <p:spPr>
          <a:xfrm>
            <a:off x="500034" y="3429000"/>
            <a:ext cx="86439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🎉 В преддверии  </a:t>
            </a:r>
            <a:r>
              <a:rPr lang="ru-RU" sz="24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Дня Матери 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ребята группы «Антошка» устроили сюрприз для своих любимых мам: прочитали трогательные стихи, придумали и пригласили поучаствовать в конкурсах «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Веникобол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«Самый вкусный суп», «Модный приговор», «Угадай загадку», «Я узнаю её из тысячи», сказали много комплиментов, передавая «любящее сердце» по кругу и подарили открытки, сделанные с огромной любовью своими руками.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363E97-ECD2-4C9E-B8BB-71F1B14DC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209"/>
            <a:ext cx="3971258" cy="299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CA0554-F34E-4815-8544-73C5E84D9E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91209"/>
            <a:ext cx="4045793" cy="304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10/isabella8585.4/0_79dd_76887820_X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95" y="0"/>
            <a:ext cx="9144000" cy="6846513"/>
          </a:xfrm>
          <a:prstGeom prst="rect">
            <a:avLst/>
          </a:prstGeom>
          <a:noFill/>
        </p:spPr>
      </p:pic>
      <p:pic>
        <p:nvPicPr>
          <p:cNvPr id="15363" name="Picture 3" descr="C:\Documents and Settings\Я\Рабочий стол\День матери МАДОУ ЦРР Дс№113\bestgif.narod.ru_214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608" y="482501"/>
            <a:ext cx="2387656" cy="2387656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3FC6FC-7760-471F-9493-D4312FA75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0236" y="3038617"/>
            <a:ext cx="4830941" cy="3638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F73BC4-A198-40FE-A743-A8CAAC69B1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944" y="-179808"/>
            <a:ext cx="4572000" cy="3443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A89D56-1E7B-42C4-977A-85C70F0B67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9624" y="3829573"/>
            <a:ext cx="2880320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10/isabella8585.4/0_79dd_76887820_X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46513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2484C7-09A1-4CB4-AECC-3FA096988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304"/>
            <a:ext cx="9144000" cy="710140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521D95C-D31C-45EB-BE2D-CE6D71C33A10}"/>
              </a:ext>
            </a:extLst>
          </p:cNvPr>
          <p:cNvSpPr/>
          <p:nvPr/>
        </p:nvSpPr>
        <p:spPr>
          <a:xfrm>
            <a:off x="4355976" y="6488668"/>
            <a:ext cx="4622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Ссылка:</a:t>
            </a:r>
            <a:r>
              <a:rPr lang="en-US" b="1" dirty="0"/>
              <a:t>https://vk.com/wall-216614356_4785</a:t>
            </a:r>
            <a:endParaRPr 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246</Words>
  <Application>Microsoft Office PowerPoint</Application>
  <PresentationFormat>Экран (4:3)</PresentationFormat>
  <Paragraphs>33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Comic Sans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edgar tarposhean</cp:lastModifiedBy>
  <cp:revision>16</cp:revision>
  <dcterms:modified xsi:type="dcterms:W3CDTF">2026-01-20T16:40:58Z</dcterms:modified>
</cp:coreProperties>
</file>