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37" r:id="rId2"/>
    <p:sldId id="340" r:id="rId3"/>
    <p:sldId id="308" r:id="rId4"/>
    <p:sldId id="309" r:id="rId5"/>
    <p:sldId id="341" r:id="rId6"/>
    <p:sldId id="312" r:id="rId7"/>
    <p:sldId id="311" r:id="rId8"/>
    <p:sldId id="315" r:id="rId9"/>
    <p:sldId id="33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00" autoAdjust="0"/>
    <p:restoredTop sz="90993" autoAdjust="0"/>
  </p:normalViewPr>
  <p:slideViewPr>
    <p:cSldViewPr>
      <p:cViewPr varScale="1">
        <p:scale>
          <a:sx n="86" d="100"/>
          <a:sy n="86" d="100"/>
        </p:scale>
        <p:origin x="12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A81D67-5E4F-4170-9783-9B0746ACDFC9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DB81A-55A8-4245-AA68-E568975DA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520D8-1A11-4CA9-A861-C71E46A182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D89B0-9D73-41A6-8268-49605D44B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3A894-AF96-4D94-90B1-ABD3B3AD659C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epo.ucoz.com/images/12june/fla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26540" y="828287"/>
            <a:ext cx="8964488" cy="209288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 декабря – </a:t>
            </a:r>
          </a:p>
          <a:p>
            <a:pPr algn="ctr"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 Героев Отечества России</a:t>
            </a:r>
          </a:p>
          <a:p>
            <a:pPr algn="ctr">
              <a:defRPr/>
            </a:pP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(Подготовительная группа)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615DB24-37A5-49C7-890D-2AD7BF9CBBFF}"/>
              </a:ext>
            </a:extLst>
          </p:cNvPr>
          <p:cNvSpPr/>
          <p:nvPr/>
        </p:nvSpPr>
        <p:spPr>
          <a:xfrm>
            <a:off x="585020" y="79409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МУНИЦИПАЛЬНОЕ БЮДЖЕТНОЕ ДОШКОЛЬНОЕ ОБРАЗОВАТЕЛЬНОЕ УЧРЕЖДЕНИЕ ДЕТСКИЙ САД № 70 «ГОЛУБОК»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EDA2271-22D8-4780-A03C-0BDD5DEB4641}"/>
              </a:ext>
            </a:extLst>
          </p:cNvPr>
          <p:cNvSpPr/>
          <p:nvPr/>
        </p:nvSpPr>
        <p:spPr>
          <a:xfrm>
            <a:off x="5980754" y="5229200"/>
            <a:ext cx="3203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Подготовили: </a:t>
            </a:r>
          </a:p>
          <a:p>
            <a:r>
              <a:rPr lang="ru-RU" dirty="0" err="1">
                <a:solidFill>
                  <a:schemeClr val="bg1"/>
                </a:solidFill>
              </a:rPr>
              <a:t>Шахназарян</a:t>
            </a:r>
            <a:r>
              <a:rPr lang="ru-RU" dirty="0">
                <a:solidFill>
                  <a:schemeClr val="bg1"/>
                </a:solidFill>
              </a:rPr>
              <a:t> Г.С., воспитатель</a:t>
            </a:r>
          </a:p>
          <a:p>
            <a:r>
              <a:rPr lang="ru-RU" dirty="0">
                <a:solidFill>
                  <a:schemeClr val="bg1"/>
                </a:solidFill>
              </a:rPr>
              <a:t>Бушель А.В., воспитатель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AD3333-7DF1-4A20-B302-F043BE8AD5B9}"/>
              </a:ext>
            </a:extLst>
          </p:cNvPr>
          <p:cNvSpPr txBox="1"/>
          <p:nvPr/>
        </p:nvSpPr>
        <p:spPr>
          <a:xfrm>
            <a:off x="323528" y="5532569"/>
            <a:ext cx="7488832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1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г. Сургут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1E0EE2-E376-4038-A62C-A3BE9662311A}"/>
              </a:ext>
            </a:extLst>
          </p:cNvPr>
          <p:cNvSpPr/>
          <p:nvPr/>
        </p:nvSpPr>
        <p:spPr>
          <a:xfrm>
            <a:off x="179512" y="692696"/>
            <a:ext cx="9001000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   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Цель: Расширить знания воспитанников о героях нашего Отечества, воспитание чувства патриотизма, гражданственности, чувства гордости и уважения к историческому прошлому Родины.</a:t>
            </a:r>
          </a:p>
          <a:p>
            <a:endParaRPr lang="ru-RU" sz="1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 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Задачи: формировать у воспитанников чувство патриотизма; развивать чувства гордости и уважения к воинам – защитникам Отечества; воспитывать любовь к Родине и Отечеству.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F6F987-4782-4C0C-A99D-D2C5B5C59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4" y="3016409"/>
            <a:ext cx="8696199" cy="444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052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4"/>
          <p:cNvSpPr>
            <a:spLocks noChangeArrowheads="1"/>
          </p:cNvSpPr>
          <p:nvPr/>
        </p:nvSpPr>
        <p:spPr bwMode="auto">
          <a:xfrm>
            <a:off x="1537098" y="2724151"/>
            <a:ext cx="75151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Impact" panose="020B0806030902050204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Impact" panose="020B08060309020502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Impact" panose="020B0806030902050204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Impact" panose="020B0806030902050204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Impact" panose="020B0806030902050204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Impact" panose="020B0806030902050204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Impact" panose="020B0806030902050204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Impact" panose="020B080603090205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Кого  мы называем Героями?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33500" y="3402013"/>
            <a:ext cx="7236619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Герой — это человек, совершивший или совершающий благородные поступки, связанные с риском для его жизни.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ГЕРОЙ – ЭТО ТОТ, КТО ТВОРИТ ЖИЗНЬ ВОПРЕКИ СМЕРТИ, КТО ПОБЕЖДАЕТ СМЕРТЬ.</a:t>
            </a:r>
            <a:r>
              <a:rPr lang="ru-RU" sz="2400" b="1" dirty="0">
                <a:solidFill>
                  <a:schemeClr val="bg1"/>
                </a:solidFill>
                <a:latin typeface="Georgia" pitchFamily="18" charset="0"/>
              </a:rPr>
              <a:t>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75856" y="168495"/>
            <a:ext cx="3036094" cy="25241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620713"/>
            <a:ext cx="88569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9 декабря – День Героев Отечества. Именно к этому дню мы приурочили мероприятие, подготовленное в рамках участия в городском проекте </a:t>
            </a:r>
            <a:r>
              <a:rPr lang="ru-RU" sz="2400" b="1" u="sng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«Три ратных поля России». </a:t>
            </a:r>
            <a:endParaRPr lang="ru-RU" b="1" u="sng" dirty="0">
              <a:solidFill>
                <a:srgbClr val="FF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4" descr="C:\Users\Светлана Николаевна\Documents\Мои документы\мои рисунки\анимация  + картинки\праздники, надписи\1430657-382a9d484d8bac3b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26881"/>
            <a:ext cx="9145016" cy="3881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DDB50735-F67C-4E2F-BCA2-FC9EC9DC1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212923"/>
            <a:ext cx="6984776" cy="4285381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2066677-A864-4B9D-82C1-7C9BBF3B2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01298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br>
              <a:rPr lang="ru-RU" sz="24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br>
              <a:rPr lang="ru-RU" sz="24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br>
              <a:rPr lang="ru-RU" sz="24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Именно с этого стихотворения воспитанники группы «Антошка» встречали гостя – </a:t>
            </a:r>
            <a:r>
              <a:rPr lang="ru-RU" sz="2400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Ежова Романа Андреевича. </a:t>
            </a:r>
            <a:endParaRPr lang="ru-RU" b="1" u="sng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95536E-3763-48ED-B5A9-1CBE625D6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-171400"/>
            <a:ext cx="5895343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0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077200" cy="838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Ежов Роман Андреевич </a:t>
            </a:r>
            <a:endParaRPr lang="ru-RU" sz="2000" b="1" u="sng" dirty="0">
              <a:solidFill>
                <a:schemeClr val="accent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6903795-570E-457D-A5FA-1225FF72CAEA}"/>
              </a:ext>
            </a:extLst>
          </p:cNvPr>
          <p:cNvSpPr/>
          <p:nvPr/>
        </p:nvSpPr>
        <p:spPr>
          <a:xfrm>
            <a:off x="111696" y="1066800"/>
            <a:ext cx="9073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Участник специальной военной операции, награждённый орденом «Службою и храбростью», медалью «За храбрость» и другими наградами, рассказал ребятам о своих боевых заданиях, о своих подвигах, о том, за что получил свои многочисленные медали и ордена.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F6A088-1400-4176-AFFE-AB93DCD0D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673" y="2060848"/>
            <a:ext cx="6768752" cy="50765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9113DC-445D-411A-A071-5A122300B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61" y="2132856"/>
            <a:ext cx="1471656" cy="1143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65B443-08C0-4510-96A1-E9CAF1ED90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0312" y="1981358"/>
            <a:ext cx="1012024" cy="1005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74B6F35-F383-4588-A309-125CB65B17B9}"/>
              </a:ext>
            </a:extLst>
          </p:cNvPr>
          <p:cNvSpPr/>
          <p:nvPr/>
        </p:nvSpPr>
        <p:spPr>
          <a:xfrm>
            <a:off x="309719" y="116632"/>
            <a:ext cx="88204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Роман Андреевич рассказал детям о своём детстве и днях, проведённых на СВО, с какими трудностями он и его боевые товарищи сталкивались во время боевых действий. </a:t>
            </a:r>
          </a:p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Роман Андреевич не только послушал стихи ребят, но и сам прочитал стих, сочинённый им и его боевыми товарищами. В завершение встречи дошколята подарили гостю открытки и рисунки, с гордостью и благодарностью пожав руку Герою.</a:t>
            </a:r>
          </a:p>
          <a:p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E5072C-C212-4577-BC16-7FCDC8BF8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18" y="2332225"/>
            <a:ext cx="3690044" cy="2778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4959DA-C56D-4D7F-959D-D511214E2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5" y="2348745"/>
            <a:ext cx="3982016" cy="2778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4DB566-55AC-4ACA-8E52-9C06728739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6946" y="4941168"/>
            <a:ext cx="3275856" cy="2456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C63CDA-65BE-49D4-BA00-B74EE4D79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7862"/>
            <a:ext cx="4290668" cy="3230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07BBA6-5F15-47C9-A81B-2BBE7144E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840" y="692696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D2F012-ED3A-4FE6-97A9-31E238339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3861048"/>
            <a:ext cx="3740458" cy="2816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74B818-06D2-4DE9-86B7-C6495755E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4126882"/>
            <a:ext cx="3706722" cy="2564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Героями не рождаются, ими становятся, а значит, у каждого есть возможность в будущем стать героем России.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endParaRPr lang="ru-RU" sz="3200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71682" name="AutoShape 2" descr="https://s3.nat-geo.ru/images/2019/5/16/3212550e700f42d48b4e7c872c172173.max-1200x8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569C8E-7763-4DCE-A0D3-01F73B369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355743"/>
            <a:ext cx="8147248" cy="45133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329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Narrow</vt:lpstr>
      <vt:lpstr>Calibri</vt:lpstr>
      <vt:lpstr>Georgia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 Именно с этого стихотворения воспитанники группы «Антошка» встречали гостя – Ежова Романа Андреевича. </vt:lpstr>
      <vt:lpstr>Ежов Роман Андреевич </vt:lpstr>
      <vt:lpstr>Презентация PowerPoint</vt:lpstr>
      <vt:lpstr>Презентация PowerPoint</vt:lpstr>
      <vt:lpstr>   Героями не рождаются, ими становятся, а значит, у каждого есть возможность в будущем стать героем России.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Все прочие</dc:creator>
  <cp:lastModifiedBy>edgar tarposhean</cp:lastModifiedBy>
  <cp:revision>51</cp:revision>
  <dcterms:created xsi:type="dcterms:W3CDTF">2012-12-09T16:27:19Z</dcterms:created>
  <dcterms:modified xsi:type="dcterms:W3CDTF">2026-01-13T16:12:52Z</dcterms:modified>
</cp:coreProperties>
</file>