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0" r:id="rId5"/>
    <p:sldId id="264" r:id="rId6"/>
    <p:sldId id="265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924" y="-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EF58F2-16D5-4BD6-9038-DC0710703B04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E4D082-239C-4881-9196-667801D2BB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115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E4D082-239C-4881-9196-667801D2BB9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338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00D7-4281-4991-99D3-2F5B85AE3A0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4DF87-03DA-4660-A79D-9EF80C879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502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00D7-4281-4991-99D3-2F5B85AE3A0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4DF87-03DA-4660-A79D-9EF80C879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073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00D7-4281-4991-99D3-2F5B85AE3A0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4DF87-03DA-4660-A79D-9EF80C879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366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00D7-4281-4991-99D3-2F5B85AE3A0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4DF87-03DA-4660-A79D-9EF80C879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709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00D7-4281-4991-99D3-2F5B85AE3A0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4DF87-03DA-4660-A79D-9EF80C879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318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00D7-4281-4991-99D3-2F5B85AE3A0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4DF87-03DA-4660-A79D-9EF80C879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87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00D7-4281-4991-99D3-2F5B85AE3A0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4DF87-03DA-4660-A79D-9EF80C879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98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00D7-4281-4991-99D3-2F5B85AE3A0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4DF87-03DA-4660-A79D-9EF80C879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700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00D7-4281-4991-99D3-2F5B85AE3A0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4DF87-03DA-4660-A79D-9EF80C879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021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00D7-4281-4991-99D3-2F5B85AE3A0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4DF87-03DA-4660-A79D-9EF80C879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127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00D7-4281-4991-99D3-2F5B85AE3A0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4DF87-03DA-4660-A79D-9EF80C879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660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D00D7-4281-4991-99D3-2F5B85AE3A06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4DF87-03DA-4660-A79D-9EF80C879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886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1944216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игровые технологии с детьми раннего возраста.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4365104"/>
            <a:ext cx="6400800" cy="1752600"/>
          </a:xfrm>
        </p:spPr>
        <p:txBody>
          <a:bodyPr/>
          <a:lstStyle/>
          <a:p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Лисицына Г.В.</a:t>
            </a:r>
            <a:endParaRPr lang="ru-RU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7" name="Picture 13" descr="C:\Users\днс\AppData\Local\Microsoft\Windows\INetCache\IE\8UIFEAXC\Stained-Glass-Border--Arvin61r58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040" y="35147"/>
            <a:ext cx="936104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207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днс\AppData\Local\Microsoft\Windows\INetCache\IE\8UIFEAXC\Stained-Glass-Border--Arvin61r58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3610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80020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правилами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 которых у малышей развивается умение управлять своим поведением, внимательно слушать взрослого и действовать в соответствии с предложенной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ролью.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днс\Desktop\осень 2019\IMG_20191028_10045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88840"/>
            <a:ext cx="7128792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535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днс\AppData\Local\Microsoft\Windows\INetCache\IE\8UIFEAXC\Stained-Glass-Border--Arvin61r58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3610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656184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Словесные игры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эффективный метод воспитания самостоятельности мышления и развития речи у детей. </a:t>
            </a:r>
          </a:p>
        </p:txBody>
      </p:sp>
      <p:pic>
        <p:nvPicPr>
          <p:cNvPr id="5122" name="Picture 2" descr="C:\Users\днс\Desktop\фото детей\100_139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5378"/>
            <a:ext cx="3812232" cy="303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днс\Desktop\фото детей\IMG_20190301_09103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00200"/>
            <a:ext cx="3096344" cy="38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84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538" y="157163"/>
            <a:ext cx="93646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7920880" cy="2002234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Настольно - печатные игры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–это интересное занятие для детей при ознакомлении с окружающим миром, миром животных и растений, явлениями живой и неживой природы. </a:t>
            </a:r>
          </a:p>
        </p:txBody>
      </p:sp>
      <p:pic>
        <p:nvPicPr>
          <p:cNvPr id="3074" name="Picture 2" descr="C:\Users\днс\Desktop\фото детей\IMG_20180208_09520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2204864"/>
            <a:ext cx="3394472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нс\Desktop\фото детей\IMG_20171114_16272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264" y="2132856"/>
            <a:ext cx="3394472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709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нс\AppData\Local\Microsoft\Windows\INetCache\IE\8UIFEAXC\Stained-Glass-Border--Arvin61r58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3610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656184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и игрушки на развитие мелкой моторики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способствуют работе речевых и мыслительных центров головного мозга, развитию творческих способностей и формированию усидчивости. </a:t>
            </a:r>
          </a:p>
        </p:txBody>
      </p:sp>
      <p:pic>
        <p:nvPicPr>
          <p:cNvPr id="4098" name="Picture 2" descr="C:\Users\днс\Desktop\галя фото\IMG_20190409_09331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2060848"/>
            <a:ext cx="3576712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днс\Desktop\галя фото\фото род. собр\IMG_20181128_10315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060848"/>
            <a:ext cx="3576712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870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003232" cy="2016224"/>
          </a:xfrm>
        </p:spPr>
        <p:txBody>
          <a:bodyPr>
            <a:noAutofit/>
          </a:bodyPr>
          <a:lstStyle/>
          <a:p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Логические блоки </a:t>
            </a:r>
            <a:r>
              <a:rPr lang="ru-RU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Дьенеша</a:t>
            </a: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набор фигур, отличающихся друг от друга цветом, формой, размером и использую чаще всего три цвета (красный, желтый, синий) и четыре формы (круг,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квадрат, треугольник, прямоугольник),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две характеристики величины </a:t>
            </a:r>
            <a:r>
              <a:rPr lang="ru-RU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(большой и маленький)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 descr="C:\Users\User\Desktop\ДЕТКИ 2017-2018\DSC_059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572" y="2492896"/>
            <a:ext cx="3888432" cy="218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ДЕТКИ 2017-2018\DSC_061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571999" y="3933056"/>
            <a:ext cx="4038600" cy="227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днс\AppData\Local\Microsoft\Windows\INetCache\IE\8UIFEAXC\Stained-Glass-Border--Arvin61r58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3610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62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днс\AppData\Local\Microsoft\Windows\INetCache\IE\8UIFEAXC\Stained-Glass-Border--Arvin61r58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4330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7704856" cy="1872208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Палочки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Кюизенера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хороший материал для развития творческих способностей, логического мышления, внимания, памяти, способности моделировать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конструировать.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днс\Desktop\IMG_20190409_09091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264" y="2132856"/>
            <a:ext cx="3394472" cy="3993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днс\Desktop\галя фото\IMG_20190409_09073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2204864"/>
            <a:ext cx="3394472" cy="3921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591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584176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гры с использованием ИКТ-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предполагают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воспитателем проблемных ситуаций и активную самостоятельную деятельность детей по их разрешению, в результате чего и происходит творческое овладение знаниями, навыками, умениями и развитие мыслительных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способностей.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 descr="getImage (6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11560" y="2591905"/>
            <a:ext cx="1786575" cy="1420900"/>
          </a:xfrm>
          <a:prstGeom prst="rect">
            <a:avLst/>
          </a:prstGeom>
          <a:ln w="76200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</a:ln>
        </p:spPr>
      </p:pic>
      <p:pic>
        <p:nvPicPr>
          <p:cNvPr id="7" name="Рисунок 6" descr="getImage (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776" y="2064202"/>
            <a:ext cx="1713375" cy="1394993"/>
          </a:xfrm>
          <a:prstGeom prst="rect">
            <a:avLst/>
          </a:prstGeom>
          <a:ln w="76200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</a:ln>
        </p:spPr>
      </p:pic>
      <p:pic>
        <p:nvPicPr>
          <p:cNvPr id="8" name="Рисунок 7" descr="getImage (5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7704" y="4311260"/>
            <a:ext cx="2094377" cy="1494498"/>
          </a:xfrm>
          <a:prstGeom prst="rect">
            <a:avLst/>
          </a:prstGeom>
          <a:ln w="76200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</a:ln>
        </p:spPr>
      </p:pic>
      <p:pic>
        <p:nvPicPr>
          <p:cNvPr id="9" name="Объект 8" descr="getImage (7).jpg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4499992" y="2064203"/>
            <a:ext cx="2016224" cy="1439709"/>
          </a:xfrm>
          <a:prstGeom prst="rect">
            <a:avLst/>
          </a:prstGeom>
          <a:ln w="76200"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0" name="Рисунок 9" descr="getImage (8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0232" y="2642528"/>
            <a:ext cx="1746002" cy="2443385"/>
          </a:xfrm>
          <a:prstGeom prst="rect">
            <a:avLst/>
          </a:prstGeom>
          <a:ln w="76200"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1" name="Рисунок 10" descr="getImage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27984" y="4311260"/>
            <a:ext cx="2039888" cy="1507605"/>
          </a:xfrm>
          <a:prstGeom prst="rect">
            <a:avLst/>
          </a:prstGeom>
          <a:ln w="76200"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074" name="Picture 2" descr="C:\Users\днс\AppData\Local\Microsoft\Windows\INetCache\IE\8UIFEAXC\Stained-Glass-Border--Arvin61r58[1]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96490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5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303775"/>
            <a:ext cx="2209829" cy="201646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19672" y="2967335"/>
            <a:ext cx="5832648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внимание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2" name="Picture 4" descr="C:\Users\днс\AppData\Local\Microsoft\Windows\INetCache\IE\8UIFEAXC\Stained-Glass-Border--Arvin61r58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3610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451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24744"/>
            <a:ext cx="7848872" cy="4176464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это совокупность приемов, применяемых в каком-либо деле,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мастерстве, искусстве.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технология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это совокупность психолого-педагогических установок, определяющих специальный набор и компоновку форм, методов, способов, приёмов обучения,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воспитательных средств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она есть организационно - методический инструментарий педагогического процесса (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Б.Т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Лихачёв).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C:\Users\днс\AppData\Local\Microsoft\Windows\INetCache\IE\8UIFEAXC\Stained-Glass-Border--Arvin61r58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4330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227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92696"/>
            <a:ext cx="7560840" cy="3528392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«игровые педагогические технологии»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достаточно обширную группу методов и приемов организации педагогического процесса в форме различных педагогических игр. </a:t>
            </a:r>
          </a:p>
        </p:txBody>
      </p:sp>
      <p:pic>
        <p:nvPicPr>
          <p:cNvPr id="15362" name="Picture 2" descr="C:\Users\днс\AppData\Local\Microsoft\Windows\INetCache\IE\8UIFEAXC\Stained-Glass-Border--Arvin61r58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3610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010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7704856" cy="4464496"/>
          </a:xfrm>
        </p:spPr>
        <p:txBody>
          <a:bodyPr>
            <a:norm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«Для ребенка нужны игры, через которые он сможет учиться. Первые навыки в рисовании, пении, танцах, чтении, счете и письме войдут в мир познания ребенка через ворота детской игры и другие соответствующие возрасту ребенка виды деятельности. Через игру, сотрудничество, диалог дети знакомятся с окружающим их миром»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Александр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Асмолов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C:\Users\днс\AppData\Local\Microsoft\Windows\INetCache\IE\8UIFEAXC\Stained-Glass-Border--Arvin61r58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3610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09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848872" cy="151216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парах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способствуют становлению субъектного эмоционального — положительного отношения к сверстнику, формированию потребности в общении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днс\Desktop\фото детей\20180911_1013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71025" y="2495151"/>
            <a:ext cx="4221194" cy="2927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днс\Desktop\с телефона\IMG_20190808_1604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88841"/>
            <a:ext cx="3096344" cy="4080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6050" y="3175"/>
            <a:ext cx="94376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284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560840" cy="1728192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игры с несколькими партнёрами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эти игры помогают детям пережить чувство общности, воспитывают у них умение вступать в эмоционально — практическое взаимодействие с группой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сверстников.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Desktop\вся флешка\группа№6 2015-16\DSC_04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73823"/>
            <a:ext cx="3456384" cy="2309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:\DCIM\100ANDRO\DSC_070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717032"/>
            <a:ext cx="4383118" cy="2465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C:\Users\днс\AppData\Local\Microsoft\Windows\INetCache\IE\8UIFEAXC\Stained-Glass-Border--Arvin61r58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4330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819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6050" y="63500"/>
            <a:ext cx="94376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Пальчиковые игры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дети подражают друг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другу.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2" name="Picture 4" descr="F:\фото род. собр\IMG_20181203_0835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3456" y="-12916816"/>
            <a:ext cx="4027548" cy="72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11749" y="-16378238"/>
            <a:ext cx="3466456" cy="709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C:\Users\днс\Desktop\галя фото\IMG_20190409_09020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152" y="1628775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днс\Desktop\галя фото\IMG_20190409_09024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654439"/>
            <a:ext cx="3313113" cy="4417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514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днс\AppData\Local\Microsoft\Windows\INetCache\IE\8UIFEAXC\Stained-Glass-Border--Arvin61r58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3610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Хороводные игры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созданы по образцу народных игр и построены на основе сочетания простых повторяющихся движений и физических контактов участников </a:t>
            </a:r>
          </a:p>
        </p:txBody>
      </p:sp>
      <p:pic>
        <p:nvPicPr>
          <p:cNvPr id="2051" name="Picture 3" descr="F:\ФОТО ДЕТОК\группа№6 2015-16\DSC_007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717032"/>
            <a:ext cx="411060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2204864"/>
            <a:ext cx="3600400" cy="2952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561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днс\AppData\Local\Microsoft\Windows\INetCache\IE\8UIFEAXC\Stained-Glass-Border--Arvin61r58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3610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игры с предметами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помогают ребенку видеть в сверстнике не соперника по борьбе за право обладания игрушкой, а партнера по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игре.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днс\Desktop\фото детей\20180911_10192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844824"/>
            <a:ext cx="2952328" cy="4281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днс\Desktop\фото детей\IMG_20180307_1009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264" y="1772816"/>
            <a:ext cx="3394472" cy="4353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71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371</Words>
  <Application>Microsoft Office PowerPoint</Application>
  <PresentationFormat>Экран (4:3)</PresentationFormat>
  <Paragraphs>21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Современные игровые технологии с детьми раннего возраста.</vt:lpstr>
      <vt:lpstr>Технология – это совокупность приемов, применяемых в каком-либо деле, мастерстве, искусстве.  Педагогическая технология - это совокупность психолого-педагогических установок, определяющих специальный набор и компоновку форм, методов, способов, приёмов обучения, воспитательных средств; она есть организационно - методический инструментарий педагогического процесса (Б.Т. Лихачёв). </vt:lpstr>
      <vt:lpstr>Понятие «игровые педагогические технологии» включает достаточно обширную группу методов и приемов организации педагогического процесса в форме различных педагогических игр. </vt:lpstr>
      <vt:lpstr>«Для ребенка нужны игры, через которые он сможет учиться. Первые навыки в рисовании, пении, танцах, чтении, счете и письме войдут в мир познания ребенка через ворота детской игры и другие соответствующие возрасту ребенка виды деятельности. Через игру, сотрудничество, диалог дети знакомятся с окружающим их миром»                                                                    Александр Асмолов</vt:lpstr>
      <vt:lpstr>Игры в парах — способствуют становлению субъектного эмоционального — положительного отношения к сверстнику, формированию потребности в общении .</vt:lpstr>
      <vt:lpstr>Совместные игры с несколькими партнёрами — эти игры помогают детям пережить чувство общности, воспитывают у них умение вступать в эмоционально — практическое взаимодействие с группой сверстников. </vt:lpstr>
      <vt:lpstr>Пальчиковые игры — дети подражают друг другу.</vt:lpstr>
      <vt:lpstr>Хороводные игры — созданы по образцу народных игр и построены на основе сочетания простых повторяющихся движений и физических контактов участников </vt:lpstr>
      <vt:lpstr>Совместные игры с предметами — помогают ребенку видеть в сверстнике не соперника по борьбе за право обладания игрушкой, а партнера по игре.</vt:lpstr>
      <vt:lpstr>Игры с правилами — в которых у малышей развивается умение управлять своим поведением, внимательно слушать взрослого и действовать в соответствии с предложенной ролью. </vt:lpstr>
      <vt:lpstr>Словесные игры - это эффективный метод воспитания самостоятельности мышления и развития речи у детей. </vt:lpstr>
      <vt:lpstr>Настольно - печатные игры –это интересное занятие для детей при ознакомлении с окружающим миром, миром животных и растений, явлениями живой и неживой природы. </vt:lpstr>
      <vt:lpstr>Игры и игрушки на развитие мелкой моторики способствуют работе речевых и мыслительных центров головного мозга, развитию творческих способностей и формированию усидчивости. </vt:lpstr>
      <vt:lpstr>Логические блоки Дьенеша – это набор фигур, отличающихся друг от друга цветом, формой, размером и использую чаще всего три цвета (красный, желтый, синий) и четыре формы (круг, квадрат, треугольник, прямоугольник), по две характеристики величины (большой и маленький).</vt:lpstr>
      <vt:lpstr>Палочки Кюизенера – это хороший материал для развития творческих способностей, логического мышления, внимания, памяти, способности моделировать и конструировать.</vt:lpstr>
      <vt:lpstr>Игры с использованием ИКТ- предполагают создание воспитателем проблемных ситуаций и активную самостоятельную деятельность детей по их разрешению, в результате чего и происходит творческое овладение знаниями, навыками, умениями и развитие мыслительных способностей.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Современные игровые технологии с детьми раннего возраста.</dc:title>
  <dc:creator>Пользователь</dc:creator>
  <cp:lastModifiedBy>днс</cp:lastModifiedBy>
  <cp:revision>42</cp:revision>
  <dcterms:created xsi:type="dcterms:W3CDTF">2017-09-25T13:32:39Z</dcterms:created>
  <dcterms:modified xsi:type="dcterms:W3CDTF">2020-12-04T10:11:21Z</dcterms:modified>
</cp:coreProperties>
</file>