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2" r:id="rId4"/>
    <p:sldId id="264" r:id="rId5"/>
    <p:sldId id="257" r:id="rId6"/>
    <p:sldId id="258" r:id="rId7"/>
    <p:sldId id="259" r:id="rId8"/>
    <p:sldId id="265" r:id="rId9"/>
    <p:sldId id="262" r:id="rId10"/>
    <p:sldId id="270" r:id="rId11"/>
    <p:sldId id="260" r:id="rId12"/>
    <p:sldId id="266" r:id="rId13"/>
    <p:sldId id="267" r:id="rId14"/>
    <p:sldId id="268" r:id="rId15"/>
    <p:sldId id="271" r:id="rId16"/>
    <p:sldId id="261" r:id="rId17"/>
    <p:sldId id="263" r:id="rId18"/>
    <p:sldId id="269" r:id="rId19"/>
    <p:sldId id="274" r:id="rId20"/>
    <p:sldId id="275" r:id="rId21"/>
    <p:sldId id="273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39" autoAdjust="0"/>
    <p:restoredTop sz="94660"/>
  </p:normalViewPr>
  <p:slideViewPr>
    <p:cSldViewPr>
      <p:cViewPr varScale="1">
        <p:scale>
          <a:sx n="68" d="100"/>
          <a:sy n="68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C6D7907-BA25-4D8B-AB52-50CEDC9BC39B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0CF390-0F06-4CB0-9989-0F63805F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6912768" cy="201622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Презентация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детей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Младшего возраста 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ознакомлению 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с транспортом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3" y="5589240"/>
            <a:ext cx="66247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    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Рисунок 3" descr="96-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63688" y="2852936"/>
            <a:ext cx="5616624" cy="31608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6021288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tkwvfnh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596" y="321447"/>
            <a:ext cx="8358246" cy="62686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29190" y="571480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Показательный полет –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В небе кружит вертолет!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zda_3_Sedan_200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285728"/>
            <a:ext cx="8429684" cy="63222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9" y="428604"/>
            <a:ext cx="3643338" cy="1643074"/>
          </a:xfrm>
          <a:prstGeom prst="rect">
            <a:avLst/>
          </a:prstGeom>
          <a:noFill/>
        </p:spPr>
        <p:txBody>
          <a:bodyPr wrap="none" rtlCol="0">
            <a:prstTxWarp prst="textInflat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На машине легковой </a:t>
            </a:r>
          </a:p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Мы поедем всей семьёй </a:t>
            </a:r>
          </a:p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И умчимся далеко! Би- би- бип! </a:t>
            </a:r>
          </a:p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А догнать нас нелегко! </a:t>
            </a:r>
          </a:p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Би-би-бип!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avigator8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714356"/>
            <a:ext cx="8492939" cy="5357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309420">
            <a:off x="53311" y="1900764"/>
            <a:ext cx="3923626" cy="91212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 меня велосипед 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синенький, блестящий,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 него два колеса,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руль есть настоящий!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 педалями кручу,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быстро мчусь, куда хочу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ractors-99-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267867"/>
            <a:ext cx="8358246" cy="62686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20550805">
            <a:off x="904155" y="1619689"/>
            <a:ext cx="3356480" cy="82858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Тара- </a:t>
            </a:r>
            <a:r>
              <a:rPr lang="ru-RU" sz="20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ра</a:t>
            </a:r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, </a:t>
            </a:r>
            <a:r>
              <a:rPr lang="ru-RU" sz="20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тара-ра</a:t>
            </a:r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,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Выезжают  трактора. </a:t>
            </a:r>
          </a:p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Будем землю пахать,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Будем хлеб засевать! </a:t>
            </a:r>
          </a:p>
          <a:p>
            <a:pPr algn="ctr"/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20110719120510-ek-14_larg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500042"/>
            <a:ext cx="8627077" cy="57150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43570" y="571480"/>
            <a:ext cx="3000396" cy="1214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Экскаватор чем хорош?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У него огромный ковш.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Он усталости не знает,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Целый день себе копает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tok_du4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642918"/>
            <a:ext cx="8476598" cy="5357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7290" y="214290"/>
            <a:ext cx="3714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Вот асфальтовый каток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Для строительства дорог.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Чтоб разглаживать морщины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Лучше не найти машины!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90_cp2_zf_leypro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285728"/>
            <a:ext cx="8382058" cy="62865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7847" y="501609"/>
            <a:ext cx="309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571480"/>
            <a:ext cx="400052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Чтобы дом скорее рос,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Нужен он, </a:t>
            </a:r>
            <a:r>
              <a:rPr lang="ru-RU" sz="2000" b="1" dirty="0" smtClean="0">
                <a:solidFill>
                  <a:schemeClr val="bg1"/>
                </a:solidFill>
              </a:rPr>
              <a:t>цементовоз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Возит груз для стройки важный –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Для домов многоэтажных!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ews-637x956-0-4ecf0199b690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214290"/>
            <a:ext cx="8358245" cy="63769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9" y="5857892"/>
            <a:ext cx="77867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Вот машина мчит большая, не простая- грузовая. </a:t>
            </a:r>
          </a:p>
          <a:p>
            <a:pPr algn="ctr"/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Ей дорогу уступи, груз она везёт!- Би-би-и! 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лавальнаямашина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96928" y="500042"/>
            <a:ext cx="8289913" cy="59583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57620" y="4357694"/>
            <a:ext cx="49292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Это специальная машина поливальная.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И совсем не для красы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Она развесила "усы".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С оранжевым боком, с оранжевым светом,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Машина проедет по улицам летом.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Она подметает, и чистит и моет.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И снег убирает, но только зимою.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01c207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1904" y="571480"/>
            <a:ext cx="8574763" cy="57150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5103674"/>
            <a:ext cx="4357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Посторонитесь! Дорогу! Дорогу!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Скорая помощь летит на подмогу.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Приказ постового: «Стоять! Хода нет!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Только для «Скорой» Зеленый свет!»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Где-то случилась большая беда,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Скорая помощь мчится туда.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9" y="2276872"/>
            <a:ext cx="18722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Цель: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852937"/>
            <a:ext cx="23762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52736"/>
            <a:ext cx="8496944" cy="936104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Тема: Мы едем, едем, едем...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348880"/>
            <a:ext cx="745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дать первичные представления о разных видах транс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порта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924944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познакомить с видами транспорта: пассажирский, грузовой, специальный; с  назначением  транспорта. Формировать интерес к технике.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Расширять и активизировать словарный запас. 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596" y="321447"/>
            <a:ext cx="8215370" cy="61079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3438" y="4857760"/>
            <a:ext cx="357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Спешит машина красная,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Не выключая фар,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На службу на опасную,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Спешит тушить пожар!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214414" y="1214422"/>
            <a:ext cx="471490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214546" y="1142984"/>
            <a:ext cx="4857784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 скажи-ка, умница,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Что же это? -Улица!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Интересная картина: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Вот автобус, вот машина,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Едет самосвал большой,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Вот идет трамвай с дугой,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 небе самолет летит,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Рядом вертолет гудит,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 реке плывет "ракета"..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транспорт, транспорт это!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0" name="Picture 6" descr="C:\Users\Acer\AppData\Local\Microsoft\Windows\INetCache\IE\OGHVFL0Z\MM900234724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5139082"/>
            <a:ext cx="2285984" cy="1718918"/>
          </a:xfrm>
          <a:prstGeom prst="rect">
            <a:avLst/>
          </a:prstGeom>
          <a:noFill/>
        </p:spPr>
      </p:pic>
      <p:pic>
        <p:nvPicPr>
          <p:cNvPr id="16392" name="Picture 8" descr="C:\Users\Acer\AppData\Local\Microsoft\Windows\INetCache\IE\OGHVFL0Z\MC900440389[1]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-214338"/>
            <a:ext cx="2157418" cy="2157418"/>
          </a:xfrm>
          <a:prstGeom prst="rect">
            <a:avLst/>
          </a:prstGeom>
          <a:noFill/>
        </p:spPr>
      </p:pic>
      <p:pic>
        <p:nvPicPr>
          <p:cNvPr id="16393" name="Picture 9" descr="C:\Users\Acer\AppData\Local\Microsoft\Windows\INetCache\IE\ZPV60CC9\MM900303499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78" y="642918"/>
            <a:ext cx="1880248" cy="1500198"/>
          </a:xfrm>
          <a:prstGeom prst="rect">
            <a:avLst/>
          </a:prstGeom>
          <a:noFill/>
        </p:spPr>
      </p:pic>
      <p:pic>
        <p:nvPicPr>
          <p:cNvPr id="16394" name="Picture 10" descr="C:\Users\Acer\AppData\Local\Microsoft\Windows\INetCache\IE\32E34XTI\MC900440390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00800" y="4643446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924944"/>
            <a:ext cx="7416824" cy="12961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33" name="Picture 9" descr="C:\Users\Acer\AppData\Local\Microsoft\Windows\INetCache\IE\ZPV60CC9\MC90028077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645024"/>
            <a:ext cx="2257331" cy="26058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908720"/>
            <a:ext cx="35283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Шуршат по дорогам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Веселые шины,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Спешат по дорогам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Машины, машины.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А в кузове – важные,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Срочные грузы…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Цемент и железо,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Изюм и арбузы.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Работа шоферов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Трудна и сложна,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Но как она людям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Повсюду нужна!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К. Чалиев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7409" name="Picture 1" descr="C:\Users\Acer\AppData\Local\Microsoft\Windows\INetCache\IE\FSUUNVC7\MC900413510[1]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32" y="5617731"/>
            <a:ext cx="1884516" cy="1240269"/>
          </a:xfrm>
          <a:prstGeom prst="rect">
            <a:avLst/>
          </a:prstGeom>
          <a:noFill/>
        </p:spPr>
      </p:pic>
      <p:pic>
        <p:nvPicPr>
          <p:cNvPr id="17410" name="Picture 2" descr="C:\Users\Acer\AppData\Local\Microsoft\Windows\INetCache\IE\FSUUNVC7\MP900438719[1]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469" y="5072074"/>
            <a:ext cx="1809763" cy="1357322"/>
          </a:xfrm>
          <a:prstGeom prst="ellipse">
            <a:avLst/>
          </a:prstGeom>
          <a:noFill/>
        </p:spPr>
      </p:pic>
      <p:pic>
        <p:nvPicPr>
          <p:cNvPr id="17416" name="Picture 8" descr="C:\Users\Acer\AppData\Local\Microsoft\Windows\INetCache\IE\32E34XTI\MC900398543[1].wm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1967" y="3357562"/>
            <a:ext cx="3132033" cy="1521680"/>
          </a:xfrm>
          <a:prstGeom prst="rect">
            <a:avLst/>
          </a:prstGeom>
          <a:noFill/>
        </p:spPr>
      </p:pic>
      <p:pic>
        <p:nvPicPr>
          <p:cNvPr id="17417" name="Picture 9" descr="C:\Users\Acer\AppData\Local\Microsoft\Windows\INetCache\IE\OGHVFL0Z\MC900434820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1714488"/>
            <a:ext cx="2400076" cy="2400076"/>
          </a:xfrm>
          <a:prstGeom prst="rect">
            <a:avLst/>
          </a:prstGeom>
          <a:noFill/>
        </p:spPr>
      </p:pic>
      <p:pic>
        <p:nvPicPr>
          <p:cNvPr id="17418" name="Picture 10" descr="C:\Users\Acer\AppData\Local\Microsoft\Windows\INetCache\IE\ZPV60CC9\MC900318262[1].wm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85786" y="285728"/>
            <a:ext cx="2043114" cy="1183985"/>
          </a:xfrm>
          <a:prstGeom prst="rect">
            <a:avLst/>
          </a:prstGeom>
          <a:noFill/>
        </p:spPr>
      </p:pic>
      <p:pic>
        <p:nvPicPr>
          <p:cNvPr id="17" name="Picture 12" descr="C:\Users\Acer\AppData\Local\Microsoft\Windows\INetCache\IE\FSUUNVC7\MC900370854[1].wm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929322" y="357166"/>
            <a:ext cx="1860715" cy="12066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702.34466851_1164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14348" y="342878"/>
            <a:ext cx="7786742" cy="62293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282" y="214290"/>
            <a:ext cx="3500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 остановке в нужный час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Привезет автобус нас.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Утром, вечером и днем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Пассажиры ездят в нём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18994300767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79011" y="285728"/>
            <a:ext cx="8579269" cy="62865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Я троллейбус, транспорт умный,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Быстрый и почти бесшумный.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Я по рельсам не стучу,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Я колесами кручу,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Без бензина обхожусь,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Я весь день для вас тружусь.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Вот беда! Отключен свет, -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Мне без света хода нет.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1657456_1680734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204213"/>
            <a:ext cx="8501122" cy="63958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642918"/>
            <a:ext cx="3857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Нет, не поезд я и все же,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Мы немного с ним похожи, -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Транспорт рельсовый, особый,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Мы по рельсам ездим оба.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Эй, на рельсах! Не зевай!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Видишь - катится трамвай!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93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80971" y="285728"/>
            <a:ext cx="8477309" cy="6357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5" y="500043"/>
            <a:ext cx="321471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Вагончики весёлые </a:t>
            </a:r>
          </a:p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Бегут, бегут, бегут.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А круглые колёсики, </a:t>
            </a:r>
          </a:p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Всё тук, да тук, да тук.</a:t>
            </a:r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абль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214290"/>
            <a:ext cx="8215370" cy="63608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343583">
            <a:off x="836119" y="1619678"/>
            <a:ext cx="3862274" cy="184970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Мы поднимем якоря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И уплывём за моря. </a:t>
            </a:r>
          </a:p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Море зовёт</a:t>
            </a:r>
            <a:r>
              <a:rPr lang="ru-RU" sz="2000" b="1" cap="none" spc="0" dirty="0" smtClean="0">
                <a:ln w="50800"/>
                <a:solidFill>
                  <a:srgbClr val="002060"/>
                </a:solidFill>
                <a:effectLst/>
              </a:rPr>
              <a:t>.</a:t>
            </a:r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Ветер поёт.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Вперёд Вперёд! Вперёд!</a:t>
            </a:r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D_655K_45766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596" y="214290"/>
            <a:ext cx="8429684" cy="64755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970964">
            <a:off x="1022678" y="-353924"/>
            <a:ext cx="3330287" cy="13606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Летит по небу самолёт,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Управляет им пилот. </a:t>
            </a:r>
          </a:p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Самолёт гудит: «У-у! </a:t>
            </a:r>
          </a:p>
          <a:p>
            <a:pPr algn="ctr"/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Далеко я улечу-у-у!»</a:t>
            </a:r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396</TotalTime>
  <Words>621</Words>
  <Application>Microsoft Office PowerPoint</Application>
  <PresentationFormat>Экран (4:3)</PresentationFormat>
  <Paragraphs>120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User</cp:lastModifiedBy>
  <cp:revision>45</cp:revision>
  <dcterms:created xsi:type="dcterms:W3CDTF">2014-02-26T13:46:23Z</dcterms:created>
  <dcterms:modified xsi:type="dcterms:W3CDTF">2019-11-28T11:18:53Z</dcterms:modified>
</cp:coreProperties>
</file>