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2867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95536" y="404664"/>
            <a:ext cx="8424936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«Детям о космосе»</a:t>
            </a:r>
            <a:endParaRPr lang="ru-RU" sz="66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1030" name="Picture 6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764704"/>
            <a:ext cx="9001000" cy="66688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8867" y="0"/>
            <a:ext cx="9192867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23528" y="260648"/>
            <a:ext cx="8640960" cy="286232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3038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Космонавты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— мужественные люди, они много тренируются, должны много знать и уметь, чтобы управлять космическим кораблем.</a:t>
            </a:r>
          </a:p>
          <a:p>
            <a:pPr indent="173038"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Первый выход в космос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был совершен Алексеем Леоновым в 1965 году.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indent="173038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первой женщиной -космонавтом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была Валентина Терешкова, которая совершила полет в космос в 1963 году. Она выдержала 48 оборотов вокруг Земли, провела почти трое суток в космосе, делала фотографии, которые использовались для изучения аэрозольных слоев атмосферы.</a:t>
            </a:r>
          </a:p>
          <a:p>
            <a:pPr indent="173038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Чтобы летать в космос, нужно много и хорошо учиться, быть выдержанным, терпеливым, выносливым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8" name="AutoShape 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90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0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0" name="AutoShape 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506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356992"/>
            <a:ext cx="4896544" cy="32643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08" name="Picture 4" descr="Picture background"/>
          <p:cNvPicPr>
            <a:picLocks noChangeAspect="1" noChangeArrowheads="1"/>
          </p:cNvPicPr>
          <p:nvPr/>
        </p:nvPicPr>
        <p:blipFill>
          <a:blip r:embed="rId4" cstate="print"/>
          <a:srcRect l="20833" r="22917"/>
          <a:stretch>
            <a:fillRect/>
          </a:stretch>
        </p:blipFill>
        <p:spPr bwMode="auto">
          <a:xfrm>
            <a:off x="5796136" y="3356992"/>
            <a:ext cx="2952328" cy="32803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8867" y="0"/>
            <a:ext cx="9192867" cy="6858000"/>
          </a:xfrm>
          <a:prstGeom prst="rect">
            <a:avLst/>
          </a:prstGeom>
          <a:noFill/>
        </p:spPr>
      </p:pic>
      <p:sp>
        <p:nvSpPr>
          <p:cNvPr id="16388" name="AutoShape 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90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0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0" name="AutoShape 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54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60648"/>
            <a:ext cx="8424936" cy="63187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8867" y="0"/>
            <a:ext cx="9192867" cy="6858000"/>
          </a:xfrm>
          <a:prstGeom prst="rect">
            <a:avLst/>
          </a:prstGeom>
          <a:noFill/>
        </p:spPr>
      </p:pic>
      <p:sp>
        <p:nvSpPr>
          <p:cNvPr id="16388" name="AutoShape 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90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0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0" name="AutoShape 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4578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88640"/>
            <a:ext cx="8604448" cy="64533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8867" y="0"/>
            <a:ext cx="9192867" cy="6858000"/>
          </a:xfrm>
          <a:prstGeom prst="rect">
            <a:avLst/>
          </a:prstGeom>
          <a:noFill/>
        </p:spPr>
      </p:pic>
      <p:sp>
        <p:nvSpPr>
          <p:cNvPr id="16388" name="AutoShape 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90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0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0" name="AutoShape 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5602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60648"/>
            <a:ext cx="8418114" cy="63367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8867" y="0"/>
            <a:ext cx="9192867" cy="6858000"/>
          </a:xfrm>
          <a:prstGeom prst="rect">
            <a:avLst/>
          </a:prstGeom>
          <a:noFill/>
        </p:spPr>
      </p:pic>
      <p:sp>
        <p:nvSpPr>
          <p:cNvPr id="16388" name="AutoShape 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90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0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0" name="AutoShape 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6626" name="Picture 2" descr="И Луна, и Земля — небесные тела, но Луна гораздо меньше Земли. Земля — планета, а Луна — её спутник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04664"/>
            <a:ext cx="8496944" cy="61206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8867" y="0"/>
            <a:ext cx="9192867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51520" y="1124744"/>
            <a:ext cx="8640960" cy="193899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3038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Большая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Медведица — одно из крупнейших созвездий Северного полушария. О ней сложено множество мифов и легенд, многие из которых очень древние. Большой ковш — это лишь часть созвездия Большая Медведица.</a:t>
            </a:r>
          </a:p>
          <a:p>
            <a:pPr indent="173038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Самая яркая звезда Большой Медведицы находится примерно в 83 световых годах от Солнца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8" name="AutoShape 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90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0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0" name="AutoShape 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95536" y="188640"/>
            <a:ext cx="842493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Созвездия</a:t>
            </a:r>
            <a:endParaRPr lang="ru-RU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27650" name="Picture 2" descr="Большая Медведица — одно из крупнейших созвездий Северного полушария. О ней сложено множество мифов и легенд, многие из которых очень древние. Большой ковш — это лишь часть созвездия Большая Медведица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3212976"/>
            <a:ext cx="5715000" cy="34484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8867" y="0"/>
            <a:ext cx="9192867" cy="6858000"/>
          </a:xfrm>
          <a:prstGeom prst="rect">
            <a:avLst/>
          </a:prstGeom>
          <a:noFill/>
        </p:spPr>
      </p:pic>
      <p:sp>
        <p:nvSpPr>
          <p:cNvPr id="16388" name="AutoShape 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90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0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0" name="AutoShape 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95536" y="1484784"/>
            <a:ext cx="8424936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Спасибо за внимание!</a:t>
            </a:r>
            <a:endParaRPr lang="ru-RU" sz="96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2867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23528" y="332656"/>
            <a:ext cx="8640960" cy="31700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 апреля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нашей стране отмечается 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День космонавтики.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 этот день в 1961 году нашу планету потрясла неожиданная весть: «Человек в космосе!» Мечта людей о полете в космос сбылась. Апрельским утром на корабле «Восток-1» первый космонавт Юрий Алексеевич Гагарин совершил полет в космос. Полет вокруг Земли длился 108 минут.</a:t>
            </a:r>
          </a:p>
          <a:p>
            <a:pPr algn="ctr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Звездное небо всегда привлекало взоры людей, манило своей неизвестностью. Люди мечтали узнать о космосе как можно больше. Так началось время космических ракет, спутников, луноходов...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 descr="http://deti-i-vnuki.ru/wp-content/uploads/2016/04/imag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3717032"/>
            <a:ext cx="2952328" cy="295232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2867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23528" y="332656"/>
            <a:ext cx="8640960" cy="156966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Наша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Земля — это огромный шар, на котором есть моря, реки, горы, пустыни и леса. А также живут люди. Наша Земля и все, что ее окружает называется Вселенной, или космос. Кроме нашей голубой планеты есть и другие, а также звезды. 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2060848"/>
            <a:ext cx="6696744" cy="46003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2867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23528" y="332656"/>
            <a:ext cx="8640960" cy="156966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Звезды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— это огромные светящиеся шары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Солнце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— тоже звезда. Оно расположено близко к Земле, поэтому мы его видим и ощущаем его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тепло. Звезды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мы видим только ночью, а днем Солнце их затмевает. Есть звезды даже больше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Солнца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276872"/>
            <a:ext cx="3384376" cy="4320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388" name="AutoShape 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90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92" name="Picture 8" descr="Picture 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920" y="2276872"/>
            <a:ext cx="5094449" cy="4320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2867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23528" y="332656"/>
            <a:ext cx="8640960" cy="138499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Кроме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Земли в солнечной системе есть еще 8 планет, у каждой планеты свой путь, который называется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орбитой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6388" name="AutoShape 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90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0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11" name="Picture 3" descr="C:\Users\Пользователь\Desktop\загрузки с ЯНДЕКСА\2025-04-09_01-17-2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844824"/>
            <a:ext cx="7936756" cy="4680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2867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23528" y="332656"/>
            <a:ext cx="4536504" cy="612475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порядку все планеты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Назовет любой из нас: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 — Меркурий,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Два — Венера,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Три — Земля,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Четыре — Марс.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Пять — Юпитер,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Шесть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Сатурн,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Семь — Уран,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 ним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Нептун.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Он восьмым идет по счету.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 за ним уже, потом,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 девятая планета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Под названием Плутон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8" name="AutoShape 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90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0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4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436" name="Picture 4" descr="Picture background"/>
          <p:cNvPicPr>
            <a:picLocks noChangeAspect="1" noChangeArrowheads="1"/>
          </p:cNvPicPr>
          <p:nvPr/>
        </p:nvPicPr>
        <p:blipFill>
          <a:blip r:embed="rId3" cstate="print">
            <a:lum bright="20000" contrast="20000"/>
          </a:blip>
          <a:srcRect/>
          <a:stretch>
            <a:fillRect/>
          </a:stretch>
        </p:blipFill>
        <p:spPr bwMode="auto">
          <a:xfrm>
            <a:off x="5004048" y="332656"/>
            <a:ext cx="4032448" cy="3096344"/>
          </a:xfrm>
          <a:prstGeom prst="rect">
            <a:avLst/>
          </a:prstGeom>
          <a:noFill/>
        </p:spPr>
      </p:pic>
      <p:pic>
        <p:nvPicPr>
          <p:cNvPr id="18438" name="Picture 6" descr="Picture background"/>
          <p:cNvPicPr>
            <a:picLocks noChangeAspect="1" noChangeArrowheads="1"/>
          </p:cNvPicPr>
          <p:nvPr/>
        </p:nvPicPr>
        <p:blipFill>
          <a:blip r:embed="rId4" cstate="print"/>
          <a:srcRect t="22050" r="41726"/>
          <a:stretch>
            <a:fillRect/>
          </a:stretch>
        </p:blipFill>
        <p:spPr bwMode="auto">
          <a:xfrm>
            <a:off x="5004048" y="3501007"/>
            <a:ext cx="4032448" cy="32508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8867" y="0"/>
            <a:ext cx="9192867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23528" y="332656"/>
            <a:ext cx="8640960" cy="34778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Астрономы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- ученые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которые наблюдают за звездами и изучают их, называются астрономами.</a:t>
            </a:r>
          </a:p>
          <a:p>
            <a:pPr indent="173038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Раньше люди не знали ничего о космосе, о звездах и считали, что небо — это колпак, который накрывает Землю, а звезды к нему крепятся. Древние люди думали, что Земля неподвижна, а Солнце и Луна вокруг нее вращаются.</a:t>
            </a:r>
          </a:p>
          <a:p>
            <a:pPr indent="173038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Спустя много лет астроном Николай Коперник доказал, что Земля и другие планеты вращаются вокруг Солнца. Ньютон понял, почему планеты вращаются вокруг Солнца и не падают. Они все летят вокруг Солнца по своему пути.</a:t>
            </a:r>
          </a:p>
          <a:p>
            <a:pPr indent="173038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Так ученые открывали тайны космоса. В средние века изобрели </a:t>
            </a: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телескоп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с помощью которого ученые наблюдали за звездами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8" name="AutoShape 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90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0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58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861048"/>
            <a:ext cx="5112568" cy="28403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9460" name="AutoShape 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62" name="Picture 6" descr="Picture 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3861048"/>
            <a:ext cx="3384376" cy="28083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8867" y="0"/>
            <a:ext cx="9192867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23528" y="980728"/>
            <a:ext cx="8640960" cy="341632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3038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Чтобы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узнать, с чем человеку придется столкнуться в космосе, ученые отправляли на "разведку" животных. Это были собаки, кролики, мыши, даже микробы.</a:t>
            </a:r>
          </a:p>
          <a:p>
            <a:pPr indent="173038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Собаки более умные животные, чем мыши, но не все собаки подходили для испытаний. Породистые собаки очень нежные, в космос они не годились. Собак отбирали по размеру, проводили с ними тренировки, приучали их к шуму, тряске. Больше всех подошли обычные дворняги.</a:t>
            </a:r>
          </a:p>
          <a:p>
            <a:pPr indent="173038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Первая собака Лайка в 1957 году была отправлена в космос. За ней наблюдали, но на Землю она не вернулась.</a:t>
            </a:r>
          </a:p>
          <a:p>
            <a:pPr indent="173038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Потом летали в космос Белка и Стрелка. В 1960 году 19 августа их запустили в космос на прототипе космического корабля "Восток". Они пробыли в космосе более суток и благополучно вернулись обратно. Так ученые доказали, что полет в космос возможен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8" name="AutoShape 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90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0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0" name="AutoShape 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95536" y="188640"/>
            <a:ext cx="842493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Животные-космонавты</a:t>
            </a:r>
            <a:endParaRPr lang="ru-RU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20482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84" name="Picture 4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4544749"/>
            <a:ext cx="2880320" cy="21677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86" name="Picture 6" descr="Picture 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4509120"/>
            <a:ext cx="3888432" cy="21840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8867" y="0"/>
            <a:ext cx="9192867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51520" y="1052736"/>
            <a:ext cx="5544616" cy="535531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3038" algn="ctr"/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Космонавт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— это человек, который испытывает космическую технику и работает в космосе. Сейчас космонавты есть во многих странах.</a:t>
            </a:r>
          </a:p>
          <a:p>
            <a:pPr indent="92075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Первым космонавтом был 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Юрий Алексеевич Гагарин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12 апреля 1961 года он совершил полет в космос на корабле «Восток-1» и облетел Землю за 1 час 48 минут. Вернулся назад живым и здоровым.</a:t>
            </a:r>
          </a:p>
          <a:p>
            <a:pPr indent="92075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Родился Юрий Гагарин 9 марта 1934 года в селе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Клушино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Гжатского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района Смоленской области в обычной семье колхозника. Рос обычным ребенком. В юности увлекался занятиями в аэроклубе. После училища стал летчиком. В 1959 году был зачислен в группу кандидатов в космонавты. И за свой первый полет в космос был удостоен звания Героя Советского Союза и награжден орденом Ленина.</a:t>
            </a:r>
          </a:p>
          <a:p>
            <a:pPr indent="92075"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Юрий Гагарин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всегда останется в нашей памяти как первый космонавт. Его именем названы города, улицы, проспекты. На Луне есть кратер, названный его именем, а также малая планета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8" name="AutoShape 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90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0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0" name="AutoShape 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95536" y="188640"/>
            <a:ext cx="842493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К</a:t>
            </a:r>
            <a:r>
              <a:rPr lang="ru-RU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осмонавты</a:t>
            </a:r>
            <a:endParaRPr lang="ru-RU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20482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530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1052736"/>
            <a:ext cx="2808312" cy="28083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32" name="Picture 4" descr="Picture 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4208" y="3861048"/>
            <a:ext cx="2050068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491</Words>
  <Application>Microsoft Office PowerPoint</Application>
  <PresentationFormat>Экран (4:3)</PresentationFormat>
  <Paragraphs>42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2</cp:revision>
  <dcterms:created xsi:type="dcterms:W3CDTF">2025-04-02T15:06:24Z</dcterms:created>
  <dcterms:modified xsi:type="dcterms:W3CDTF">2025-04-08T18:48:35Z</dcterms:modified>
</cp:coreProperties>
</file>