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2" r:id="rId3"/>
    <p:sldId id="257" r:id="rId4"/>
    <p:sldId id="263" r:id="rId5"/>
    <p:sldId id="260" r:id="rId6"/>
    <p:sldId id="264" r:id="rId7"/>
    <p:sldId id="261" r:id="rId8"/>
  </p:sldIdLst>
  <p:sldSz cx="899953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C39C5-2B22-4ED6-BB27-D5EC14D49FC9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43000"/>
            <a:ext cx="4051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CA10-8DB0-4687-A76E-5C7D8FBD8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0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43000"/>
            <a:ext cx="40513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BCA10-8DB0-4687-A76E-5C7D8FBD84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826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43000"/>
            <a:ext cx="40513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BCA10-8DB0-4687-A76E-5C7D8FBD84E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253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43000"/>
            <a:ext cx="40513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BCA10-8DB0-4687-A76E-5C7D8FBD84E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75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966" y="1122363"/>
            <a:ext cx="7649607" cy="2387600"/>
          </a:xfrm>
        </p:spPr>
        <p:txBody>
          <a:bodyPr anchor="b"/>
          <a:lstStyle>
            <a:lvl1pPr algn="ctr">
              <a:defRPr sz="590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4942" y="3602038"/>
            <a:ext cx="6749654" cy="1655762"/>
          </a:xfrm>
        </p:spPr>
        <p:txBody>
          <a:bodyPr/>
          <a:lstStyle>
            <a:lvl1pPr marL="0" indent="0" algn="ctr">
              <a:buNone/>
              <a:defRPr sz="2362"/>
            </a:lvl1pPr>
            <a:lvl2pPr marL="449976" indent="0" algn="ctr">
              <a:buNone/>
              <a:defRPr sz="1968"/>
            </a:lvl2pPr>
            <a:lvl3pPr marL="899952" indent="0" algn="ctr">
              <a:buNone/>
              <a:defRPr sz="1772"/>
            </a:lvl3pPr>
            <a:lvl4pPr marL="1349929" indent="0" algn="ctr">
              <a:buNone/>
              <a:defRPr sz="1575"/>
            </a:lvl4pPr>
            <a:lvl5pPr marL="1799905" indent="0" algn="ctr">
              <a:buNone/>
              <a:defRPr sz="1575"/>
            </a:lvl5pPr>
            <a:lvl6pPr marL="2249881" indent="0" algn="ctr">
              <a:buNone/>
              <a:defRPr sz="1575"/>
            </a:lvl6pPr>
            <a:lvl7pPr marL="2699857" indent="0" algn="ctr">
              <a:buNone/>
              <a:defRPr sz="1575"/>
            </a:lvl7pPr>
            <a:lvl8pPr marL="3149834" indent="0" algn="ctr">
              <a:buNone/>
              <a:defRPr sz="1575"/>
            </a:lvl8pPr>
            <a:lvl9pPr marL="3599810" indent="0" algn="ctr">
              <a:buNone/>
              <a:defRPr sz="157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5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74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295" y="365125"/>
            <a:ext cx="194052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8719" y="365125"/>
            <a:ext cx="570908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34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67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31" y="1709740"/>
            <a:ext cx="7762102" cy="2852737"/>
          </a:xfrm>
        </p:spPr>
        <p:txBody>
          <a:bodyPr anchor="b"/>
          <a:lstStyle>
            <a:lvl1pPr>
              <a:defRPr sz="590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31" y="4589465"/>
            <a:ext cx="7762102" cy="1500187"/>
          </a:xfrm>
        </p:spPr>
        <p:txBody>
          <a:bodyPr/>
          <a:lstStyle>
            <a:lvl1pPr marL="0" indent="0">
              <a:buNone/>
              <a:defRPr sz="2362">
                <a:solidFill>
                  <a:schemeClr val="tx1"/>
                </a:solidFill>
              </a:defRPr>
            </a:lvl1pPr>
            <a:lvl2pPr marL="449976" indent="0">
              <a:buNone/>
              <a:defRPr sz="1968">
                <a:solidFill>
                  <a:schemeClr val="tx1">
                    <a:tint val="75000"/>
                  </a:schemeClr>
                </a:solidFill>
              </a:defRPr>
            </a:lvl2pPr>
            <a:lvl3pPr marL="899952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3pPr>
            <a:lvl4pPr marL="1349929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4pPr>
            <a:lvl5pPr marL="179990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5pPr>
            <a:lvl6pPr marL="2249881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6pPr>
            <a:lvl7pPr marL="2699857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7pPr>
            <a:lvl8pPr marL="314983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8pPr>
            <a:lvl9pPr marL="3599810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1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8718" y="1825625"/>
            <a:ext cx="382480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016" y="1825625"/>
            <a:ext cx="382480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86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0" y="365127"/>
            <a:ext cx="776210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891" y="1681163"/>
            <a:ext cx="3807226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891" y="2505075"/>
            <a:ext cx="380722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6017" y="1681163"/>
            <a:ext cx="3825976" cy="823912"/>
          </a:xfrm>
        </p:spPr>
        <p:txBody>
          <a:bodyPr anchor="b"/>
          <a:lstStyle>
            <a:lvl1pPr marL="0" indent="0">
              <a:buNone/>
              <a:defRPr sz="2362" b="1"/>
            </a:lvl1pPr>
            <a:lvl2pPr marL="449976" indent="0">
              <a:buNone/>
              <a:defRPr sz="1968" b="1"/>
            </a:lvl2pPr>
            <a:lvl3pPr marL="899952" indent="0">
              <a:buNone/>
              <a:defRPr sz="1772" b="1"/>
            </a:lvl3pPr>
            <a:lvl4pPr marL="1349929" indent="0">
              <a:buNone/>
              <a:defRPr sz="1575" b="1"/>
            </a:lvl4pPr>
            <a:lvl5pPr marL="1799905" indent="0">
              <a:buNone/>
              <a:defRPr sz="1575" b="1"/>
            </a:lvl5pPr>
            <a:lvl6pPr marL="2249881" indent="0">
              <a:buNone/>
              <a:defRPr sz="1575" b="1"/>
            </a:lvl6pPr>
            <a:lvl7pPr marL="2699857" indent="0">
              <a:buNone/>
              <a:defRPr sz="1575" b="1"/>
            </a:lvl7pPr>
            <a:lvl8pPr marL="3149834" indent="0">
              <a:buNone/>
              <a:defRPr sz="1575" b="1"/>
            </a:lvl8pPr>
            <a:lvl9pPr marL="3599810" indent="0">
              <a:buNone/>
              <a:defRPr sz="157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6017" y="2505075"/>
            <a:ext cx="3825976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4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40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5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457200"/>
            <a:ext cx="2902585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976" y="987427"/>
            <a:ext cx="4556016" cy="4873625"/>
          </a:xfrm>
        </p:spPr>
        <p:txBody>
          <a:bodyPr/>
          <a:lstStyle>
            <a:lvl1pPr>
              <a:defRPr sz="3149"/>
            </a:lvl1pPr>
            <a:lvl2pPr>
              <a:defRPr sz="2756"/>
            </a:lvl2pPr>
            <a:lvl3pPr>
              <a:defRPr sz="2362"/>
            </a:lvl3pPr>
            <a:lvl4pPr>
              <a:defRPr sz="1968"/>
            </a:lvl4pPr>
            <a:lvl5pPr>
              <a:defRPr sz="1968"/>
            </a:lvl5pPr>
            <a:lvl6pPr>
              <a:defRPr sz="1968"/>
            </a:lvl6pPr>
            <a:lvl7pPr>
              <a:defRPr sz="1968"/>
            </a:lvl7pPr>
            <a:lvl8pPr>
              <a:defRPr sz="1968"/>
            </a:lvl8pPr>
            <a:lvl9pPr>
              <a:defRPr sz="196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057400"/>
            <a:ext cx="2902585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1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891" y="457200"/>
            <a:ext cx="2902585" cy="1600200"/>
          </a:xfrm>
        </p:spPr>
        <p:txBody>
          <a:bodyPr anchor="b"/>
          <a:lstStyle>
            <a:lvl1pPr>
              <a:defRPr sz="314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25976" y="987427"/>
            <a:ext cx="4556016" cy="4873625"/>
          </a:xfrm>
        </p:spPr>
        <p:txBody>
          <a:bodyPr anchor="t"/>
          <a:lstStyle>
            <a:lvl1pPr marL="0" indent="0">
              <a:buNone/>
              <a:defRPr sz="3149"/>
            </a:lvl1pPr>
            <a:lvl2pPr marL="449976" indent="0">
              <a:buNone/>
              <a:defRPr sz="2756"/>
            </a:lvl2pPr>
            <a:lvl3pPr marL="899952" indent="0">
              <a:buNone/>
              <a:defRPr sz="2362"/>
            </a:lvl3pPr>
            <a:lvl4pPr marL="1349929" indent="0">
              <a:buNone/>
              <a:defRPr sz="1968"/>
            </a:lvl4pPr>
            <a:lvl5pPr marL="1799905" indent="0">
              <a:buNone/>
              <a:defRPr sz="1968"/>
            </a:lvl5pPr>
            <a:lvl6pPr marL="2249881" indent="0">
              <a:buNone/>
              <a:defRPr sz="1968"/>
            </a:lvl6pPr>
            <a:lvl7pPr marL="2699857" indent="0">
              <a:buNone/>
              <a:defRPr sz="1968"/>
            </a:lvl7pPr>
            <a:lvl8pPr marL="3149834" indent="0">
              <a:buNone/>
              <a:defRPr sz="1968"/>
            </a:lvl8pPr>
            <a:lvl9pPr marL="3599810" indent="0">
              <a:buNone/>
              <a:defRPr sz="196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891" y="2057400"/>
            <a:ext cx="2902585" cy="3811588"/>
          </a:xfrm>
        </p:spPr>
        <p:txBody>
          <a:bodyPr/>
          <a:lstStyle>
            <a:lvl1pPr marL="0" indent="0">
              <a:buNone/>
              <a:defRPr sz="1575"/>
            </a:lvl1pPr>
            <a:lvl2pPr marL="449976" indent="0">
              <a:buNone/>
              <a:defRPr sz="1378"/>
            </a:lvl2pPr>
            <a:lvl3pPr marL="899952" indent="0">
              <a:buNone/>
              <a:defRPr sz="1181"/>
            </a:lvl3pPr>
            <a:lvl4pPr marL="1349929" indent="0">
              <a:buNone/>
              <a:defRPr sz="984"/>
            </a:lvl4pPr>
            <a:lvl5pPr marL="1799905" indent="0">
              <a:buNone/>
              <a:defRPr sz="984"/>
            </a:lvl5pPr>
            <a:lvl6pPr marL="2249881" indent="0">
              <a:buNone/>
              <a:defRPr sz="984"/>
            </a:lvl6pPr>
            <a:lvl7pPr marL="2699857" indent="0">
              <a:buNone/>
              <a:defRPr sz="984"/>
            </a:lvl7pPr>
            <a:lvl8pPr marL="3149834" indent="0">
              <a:buNone/>
              <a:defRPr sz="984"/>
            </a:lvl8pPr>
            <a:lvl9pPr marL="3599810" indent="0">
              <a:buNone/>
              <a:defRPr sz="9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62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18" y="365127"/>
            <a:ext cx="77621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718" y="1825625"/>
            <a:ext cx="776210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8718" y="6356352"/>
            <a:ext cx="2024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45101-FB6A-4277-8312-03D7F1553A94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1097" y="6356352"/>
            <a:ext cx="3037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55924" y="6356352"/>
            <a:ext cx="20248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0490E-D460-40B9-A12A-8A5FDCEA8C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96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99952" rtl="0" eaLnBrk="1" latinLnBrk="0" hangingPunct="1">
        <a:lnSpc>
          <a:spcPct val="90000"/>
        </a:lnSpc>
        <a:spcBef>
          <a:spcPct val="0"/>
        </a:spcBef>
        <a:buNone/>
        <a:defRPr sz="43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988" indent="-224988" algn="l" defTabSz="899952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2756" kern="1200">
          <a:solidFill>
            <a:schemeClr val="tx1"/>
          </a:solidFill>
          <a:latin typeface="+mn-lt"/>
          <a:ea typeface="+mn-ea"/>
          <a:cs typeface="+mn-cs"/>
        </a:defRPr>
      </a:lvl1pPr>
      <a:lvl2pPr marL="674964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2pPr>
      <a:lvl3pPr marL="1124941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3pPr>
      <a:lvl4pPr marL="1574917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2024893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474869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924846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374822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824798" indent="-224988" algn="l" defTabSz="899952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1pPr>
      <a:lvl2pPr marL="449976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2pPr>
      <a:lvl3pPr marL="899952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349929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4pPr>
      <a:lvl5pPr marL="1799905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5pPr>
      <a:lvl6pPr marL="2249881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6pPr>
      <a:lvl7pPr marL="2699857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7pPr>
      <a:lvl8pPr marL="3149834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0" algn="l" defTabSz="899952" rtl="0" eaLnBrk="1" latinLnBrk="0" hangingPunct="1">
        <a:defRPr sz="177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jp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jp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9.png"/><Relationship Id="rId7" Type="http://schemas.openxmlformats.org/officeDocument/2006/relationships/image" Target="../media/image12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3.jpeg"/><Relationship Id="rId4" Type="http://schemas.openxmlformats.org/officeDocument/2006/relationships/image" Target="../media/image4.pn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25571" y="1594337"/>
            <a:ext cx="1587418" cy="14686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sp>
        <p:nvSpPr>
          <p:cNvPr id="2" name="Овал 1"/>
          <p:cNvSpPr/>
          <p:nvPr/>
        </p:nvSpPr>
        <p:spPr>
          <a:xfrm>
            <a:off x="3551193" y="3058590"/>
            <a:ext cx="1347078" cy="12667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4" t="19568" r="23517" b="22709"/>
          <a:stretch/>
        </p:blipFill>
        <p:spPr>
          <a:xfrm>
            <a:off x="622786" y="1649223"/>
            <a:ext cx="1292622" cy="13047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8C38FE8-EC54-4660-B501-403460612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19" y="3165470"/>
            <a:ext cx="707864" cy="954682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 flipV="1">
            <a:off x="3092691" y="2641403"/>
            <a:ext cx="632953" cy="5240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976334" y="3610470"/>
            <a:ext cx="842120" cy="815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555787" y="2576370"/>
            <a:ext cx="7263" cy="4038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2110932" y="2888007"/>
            <a:ext cx="1274528" cy="3970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4976334" y="2787791"/>
            <a:ext cx="913931" cy="3585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E5DED8"/>
              </a:clrFrom>
              <a:clrTo>
                <a:srgbClr val="E5DE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8" t="40073" r="35119" b="22316"/>
          <a:stretch/>
        </p:blipFill>
        <p:spPr>
          <a:xfrm rot="5400000">
            <a:off x="7662579" y="4610114"/>
            <a:ext cx="1026071" cy="1395865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2446878" y="3691986"/>
            <a:ext cx="890882" cy="494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425571" y="2749339"/>
            <a:ext cx="312012" cy="33719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9" dirty="0"/>
              <a:t>1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6018094" y="1406578"/>
            <a:ext cx="1662356" cy="1468674"/>
            <a:chOff x="5515703" y="229491"/>
            <a:chExt cx="2252054" cy="198966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515703" y="22949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1" name="Рисунок 10" descr="D:\пиктограммы для занятия\Glue-Stick-Lid-Off---Craft-Sticking-Paper-Activity-KS1-black-and-white-RGB.png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52" r="13378"/>
            <a:stretch/>
          </p:blipFill>
          <p:spPr bwMode="auto">
            <a:xfrm>
              <a:off x="5878572" y="251739"/>
              <a:ext cx="1889185" cy="1870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Прямоугольник 37"/>
            <p:cNvSpPr/>
            <p:nvPr/>
          </p:nvSpPr>
          <p:spPr>
            <a:xfrm>
              <a:off x="5565705" y="174162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4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091818" y="1045934"/>
            <a:ext cx="1587418" cy="1468674"/>
            <a:chOff x="598985" y="3560201"/>
            <a:chExt cx="2150533" cy="198966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98985" y="356020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22" name="Рисунок 21" descr="C:\Users\logo\Desktop\ножницы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2" y="3732341"/>
              <a:ext cx="1871095" cy="1720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632364" y="505118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3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018096" y="3513930"/>
            <a:ext cx="1587418" cy="1468674"/>
            <a:chOff x="2859754" y="208759"/>
            <a:chExt cx="2150533" cy="198966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859754" y="208759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0" name="Рисунок 9" descr="D:\пиктограммы для занятия\kisspng-fire-flame-computer-icons-combustibility-and-flamm-campfire-5abbdd72d6e710.5291560015222613628803.jpg"/>
            <p:cNvPicPr/>
            <p:nvPr/>
          </p:nvPicPr>
          <p:blipFill>
            <a:blip r:embed="rId8" cstate="print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895" y="372347"/>
              <a:ext cx="1421870" cy="15449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Прямоугольник 39"/>
            <p:cNvSpPr/>
            <p:nvPr/>
          </p:nvSpPr>
          <p:spPr>
            <a:xfrm>
              <a:off x="2888942" y="170928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5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280842" y="1055692"/>
            <a:ext cx="1587418" cy="1468674"/>
            <a:chOff x="7979751" y="3441655"/>
            <a:chExt cx="2150533" cy="198966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7979751" y="3441655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2512" y="3450018"/>
              <a:ext cx="1770748" cy="1604740"/>
            </a:xfrm>
            <a:prstGeom prst="rect">
              <a:avLst/>
            </a:prstGeom>
          </p:spPr>
        </p:pic>
        <p:sp>
          <p:nvSpPr>
            <p:cNvPr id="41" name="Прямоугольник 40"/>
            <p:cNvSpPr/>
            <p:nvPr/>
          </p:nvSpPr>
          <p:spPr>
            <a:xfrm>
              <a:off x="7993342" y="4974517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2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475389" y="3585242"/>
            <a:ext cx="1587418" cy="1468674"/>
            <a:chOff x="8071488" y="594388"/>
            <a:chExt cx="2150533" cy="198966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071488" y="594388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2" name="Рисунок 11" descr="D:\пиктограммы для занятия\b.jpg"/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8" t="2715" r="6259" b="24035"/>
            <a:stretch/>
          </p:blipFill>
          <p:spPr bwMode="auto">
            <a:xfrm>
              <a:off x="8274529" y="740647"/>
              <a:ext cx="1744450" cy="17006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Прямоугольник 42"/>
            <p:cNvSpPr/>
            <p:nvPr/>
          </p:nvSpPr>
          <p:spPr>
            <a:xfrm>
              <a:off x="8080624" y="2122652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6</a:t>
              </a:r>
            </a:p>
          </p:txBody>
        </p:sp>
      </p:grp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E5DED8"/>
              </a:clrFrom>
              <a:clrTo>
                <a:srgbClr val="E5DE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8" t="40073" r="35119" b="22316"/>
          <a:stretch/>
        </p:blipFill>
        <p:spPr>
          <a:xfrm rot="5400000">
            <a:off x="7662579" y="4590158"/>
            <a:ext cx="1026071" cy="139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9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63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 rot="5400000">
            <a:off x="3327148" y="-1638684"/>
            <a:ext cx="1594255" cy="697198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sp>
        <p:nvSpPr>
          <p:cNvPr id="20" name="Прямоугольник 19"/>
          <p:cNvSpPr/>
          <p:nvPr/>
        </p:nvSpPr>
        <p:spPr>
          <a:xfrm rot="5400000">
            <a:off x="3221849" y="1174833"/>
            <a:ext cx="1762581" cy="69649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sp>
        <p:nvSpPr>
          <p:cNvPr id="21" name="Прямоугольник 20"/>
          <p:cNvSpPr/>
          <p:nvPr/>
        </p:nvSpPr>
        <p:spPr>
          <a:xfrm>
            <a:off x="-489372" y="1064023"/>
            <a:ext cx="312012" cy="33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9" dirty="0"/>
              <a:t>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508607" y="3780337"/>
            <a:ext cx="312012" cy="320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9" dirty="0"/>
              <a:t>2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859785" y="3920897"/>
            <a:ext cx="6376575" cy="1599813"/>
            <a:chOff x="212445" y="4254389"/>
            <a:chExt cx="12054331" cy="2522246"/>
          </a:xfrm>
        </p:grpSpPr>
        <p:pic>
          <p:nvPicPr>
            <p:cNvPr id="24" name="Рисунок 23">
              <a:extLst>
                <a:ext uri="{FF2B5EF4-FFF2-40B4-BE49-F238E27FC236}">
                  <a16:creationId xmlns="" xmlns:a16="http://schemas.microsoft.com/office/drawing/2014/main" id="{98CE87B7-0B72-4597-9DF8-C8CF8FF54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6809" y="5227762"/>
              <a:ext cx="2236762" cy="1500188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="" xmlns:a16="http://schemas.microsoft.com/office/drawing/2014/main" id="{D8B0E013-910B-474B-A3F4-1A3CD5EDA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9264" y="5415434"/>
              <a:ext cx="1593001" cy="1361201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="" xmlns:a16="http://schemas.microsoft.com/office/drawing/2014/main" id="{C8F16C5B-FA33-4C70-B20F-0FB954CEE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5128" y="4254389"/>
              <a:ext cx="2041648" cy="939589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="" xmlns:a16="http://schemas.microsoft.com/office/drawing/2014/main" id="{E8C38FE8-EC54-4660-B501-403460612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445" y="5284868"/>
              <a:ext cx="1761796" cy="1445098"/>
            </a:xfrm>
            <a:prstGeom prst="rect">
              <a:avLst/>
            </a:prstGeom>
          </p:spPr>
        </p:pic>
        <p:sp>
          <p:nvSpPr>
            <p:cNvPr id="29" name="Стрелка: вправо 34">
              <a:extLst>
                <a:ext uri="{FF2B5EF4-FFF2-40B4-BE49-F238E27FC236}">
                  <a16:creationId xmlns="" xmlns:a16="http://schemas.microsoft.com/office/drawing/2014/main" id="{DECC0C2E-1F86-415B-AB1F-28FE05EB8160}"/>
                </a:ext>
              </a:extLst>
            </p:cNvPr>
            <p:cNvSpPr/>
            <p:nvPr/>
          </p:nvSpPr>
          <p:spPr>
            <a:xfrm>
              <a:off x="2253408" y="5737694"/>
              <a:ext cx="627358" cy="33641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sp>
          <p:nvSpPr>
            <p:cNvPr id="30" name="Стрелка: вправо 35">
              <a:extLst>
                <a:ext uri="{FF2B5EF4-FFF2-40B4-BE49-F238E27FC236}">
                  <a16:creationId xmlns="" xmlns:a16="http://schemas.microsoft.com/office/drawing/2014/main" id="{783C49AE-7307-4FF3-A336-4D95C6A48F1D}"/>
                </a:ext>
              </a:extLst>
            </p:cNvPr>
            <p:cNvSpPr/>
            <p:nvPr/>
          </p:nvSpPr>
          <p:spPr>
            <a:xfrm>
              <a:off x="5486742" y="5822301"/>
              <a:ext cx="576775" cy="336419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="" xmlns:a16="http://schemas.microsoft.com/office/drawing/2014/main" id="{D9EFA983-B734-4FAE-9AB8-FC1B71261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6288" y="5905904"/>
              <a:ext cx="1708371" cy="815360"/>
            </a:xfrm>
            <a:prstGeom prst="rect">
              <a:avLst/>
            </a:prstGeom>
          </p:spPr>
        </p:pic>
      </p:grpSp>
      <p:sp>
        <p:nvSpPr>
          <p:cNvPr id="36" name="Стрелка: вправо 42">
            <a:extLst>
              <a:ext uri="{FF2B5EF4-FFF2-40B4-BE49-F238E27FC236}">
                <a16:creationId xmlns="" xmlns:a16="http://schemas.microsoft.com/office/drawing/2014/main" id="{60859288-18AE-4ACB-AFF0-C4D0B53634ED}"/>
              </a:ext>
            </a:extLst>
          </p:cNvPr>
          <p:cNvSpPr/>
          <p:nvPr/>
        </p:nvSpPr>
        <p:spPr>
          <a:xfrm rot="5400000">
            <a:off x="6524529" y="4660954"/>
            <a:ext cx="304960" cy="20391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51"/>
          </a:p>
        </p:txBody>
      </p:sp>
      <p:grpSp>
        <p:nvGrpSpPr>
          <p:cNvPr id="2" name="Группа 1"/>
          <p:cNvGrpSpPr/>
          <p:nvPr/>
        </p:nvGrpSpPr>
        <p:grpSpPr>
          <a:xfrm>
            <a:off x="955040" y="1085975"/>
            <a:ext cx="6130206" cy="1572010"/>
            <a:chOff x="955040" y="1085975"/>
            <a:chExt cx="6130206" cy="1572010"/>
          </a:xfrm>
        </p:grpSpPr>
        <p:pic>
          <p:nvPicPr>
            <p:cNvPr id="44" name="Рисунок 43">
              <a:extLst>
                <a:ext uri="{FF2B5EF4-FFF2-40B4-BE49-F238E27FC236}">
                  <a16:creationId xmlns="" xmlns:a16="http://schemas.microsoft.com/office/drawing/2014/main" id="{E8C38FE8-EC54-4660-B501-403460612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040" y="1566981"/>
              <a:ext cx="882817" cy="1021642"/>
            </a:xfrm>
            <a:prstGeom prst="rect">
              <a:avLst/>
            </a:prstGeom>
          </p:spPr>
        </p:pic>
        <p:sp>
          <p:nvSpPr>
            <p:cNvPr id="45" name="Стрелка: вправо 34">
              <a:extLst>
                <a:ext uri="{FF2B5EF4-FFF2-40B4-BE49-F238E27FC236}">
                  <a16:creationId xmlns="" xmlns:a16="http://schemas.microsoft.com/office/drawing/2014/main" id="{DECC0C2E-1F86-415B-AB1F-28FE05EB8160}"/>
                </a:ext>
              </a:extLst>
            </p:cNvPr>
            <p:cNvSpPr/>
            <p:nvPr/>
          </p:nvSpPr>
          <p:spPr>
            <a:xfrm>
              <a:off x="1904111" y="2020468"/>
              <a:ext cx="331864" cy="25155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sp>
          <p:nvSpPr>
            <p:cNvPr id="46" name="Стрелка: вправо 34">
              <a:extLst>
                <a:ext uri="{FF2B5EF4-FFF2-40B4-BE49-F238E27FC236}">
                  <a16:creationId xmlns="" xmlns:a16="http://schemas.microsoft.com/office/drawing/2014/main" id="{DECC0C2E-1F86-415B-AB1F-28FE05EB8160}"/>
                </a:ext>
              </a:extLst>
            </p:cNvPr>
            <p:cNvSpPr/>
            <p:nvPr/>
          </p:nvSpPr>
          <p:spPr>
            <a:xfrm>
              <a:off x="5295339" y="2012384"/>
              <a:ext cx="331864" cy="25155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sp>
          <p:nvSpPr>
            <p:cNvPr id="47" name="Стрелка: вправо 34">
              <a:extLst>
                <a:ext uri="{FF2B5EF4-FFF2-40B4-BE49-F238E27FC236}">
                  <a16:creationId xmlns="" xmlns:a16="http://schemas.microsoft.com/office/drawing/2014/main" id="{DECC0C2E-1F86-415B-AB1F-28FE05EB8160}"/>
                </a:ext>
              </a:extLst>
            </p:cNvPr>
            <p:cNvSpPr/>
            <p:nvPr/>
          </p:nvSpPr>
          <p:spPr>
            <a:xfrm>
              <a:off x="3467781" y="2013303"/>
              <a:ext cx="331864" cy="25155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1F1F1"/>
                </a:clrFrom>
                <a:clrTo>
                  <a:srgbClr val="F1F1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3" t="1847" r="49812" b="69774"/>
            <a:stretch/>
          </p:blipFill>
          <p:spPr>
            <a:xfrm>
              <a:off x="2300116" y="1608014"/>
              <a:ext cx="1127505" cy="980610"/>
            </a:xfrm>
            <a:prstGeom prst="rect">
              <a:avLst/>
            </a:prstGeom>
          </p:spPr>
        </p:pic>
        <p:grpSp>
          <p:nvGrpSpPr>
            <p:cNvPr id="89" name="Группа 88"/>
            <p:cNvGrpSpPr/>
            <p:nvPr/>
          </p:nvGrpSpPr>
          <p:grpSpPr>
            <a:xfrm>
              <a:off x="3815193" y="1480465"/>
              <a:ext cx="1356570" cy="1150595"/>
              <a:chOff x="3858636" y="701362"/>
              <a:chExt cx="1837795" cy="1558753"/>
            </a:xfrm>
          </p:grpSpPr>
          <p:grpSp>
            <p:nvGrpSpPr>
              <p:cNvPr id="40" name="Группа 39"/>
              <p:cNvGrpSpPr/>
              <p:nvPr/>
            </p:nvGrpSpPr>
            <p:grpSpPr>
              <a:xfrm>
                <a:off x="3858636" y="701362"/>
                <a:ext cx="1105770" cy="1558753"/>
                <a:chOff x="1221729" y="397785"/>
                <a:chExt cx="1417728" cy="1846609"/>
              </a:xfrm>
            </p:grpSpPr>
            <p:pic>
              <p:nvPicPr>
                <p:cNvPr id="38" name="Рисунок 37">
                  <a:extLst>
                    <a:ext uri="{FF2B5EF4-FFF2-40B4-BE49-F238E27FC236}">
                      <a16:creationId xmlns="" xmlns:a16="http://schemas.microsoft.com/office/drawing/2014/main" id="{65A67BAC-9ECF-417F-B237-7A3CC34791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21729" y="435048"/>
                  <a:ext cx="1417728" cy="1809346"/>
                </a:xfrm>
                <a:prstGeom prst="rect">
                  <a:avLst/>
                </a:prstGeom>
              </p:spPr>
            </p:pic>
            <p:sp>
              <p:nvSpPr>
                <p:cNvPr id="39" name="Прямоугольник 38"/>
                <p:cNvSpPr/>
                <p:nvPr/>
              </p:nvSpPr>
              <p:spPr>
                <a:xfrm>
                  <a:off x="1604513" y="397785"/>
                  <a:ext cx="727590" cy="5856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29"/>
                </a:p>
              </p:txBody>
            </p:sp>
          </p:grpSp>
          <p:grpSp>
            <p:nvGrpSpPr>
              <p:cNvPr id="56" name="Группа 55"/>
              <p:cNvGrpSpPr/>
              <p:nvPr/>
            </p:nvGrpSpPr>
            <p:grpSpPr>
              <a:xfrm>
                <a:off x="4590661" y="724304"/>
                <a:ext cx="1105770" cy="1512870"/>
                <a:chOff x="1256391" y="397785"/>
                <a:chExt cx="1417728" cy="1792252"/>
              </a:xfrm>
            </p:grpSpPr>
            <p:pic>
              <p:nvPicPr>
                <p:cNvPr id="57" name="Рисунок 56">
                  <a:extLst>
                    <a:ext uri="{FF2B5EF4-FFF2-40B4-BE49-F238E27FC236}">
                      <a16:creationId xmlns="" xmlns:a16="http://schemas.microsoft.com/office/drawing/2014/main" id="{65A67BAC-9ECF-417F-B237-7A3CC34791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6391" y="397785"/>
                  <a:ext cx="1417728" cy="1792252"/>
                </a:xfrm>
                <a:prstGeom prst="rect">
                  <a:avLst/>
                </a:prstGeom>
              </p:spPr>
            </p:pic>
            <p:sp>
              <p:nvSpPr>
                <p:cNvPr id="58" name="Прямоугольник 57"/>
                <p:cNvSpPr/>
                <p:nvPr/>
              </p:nvSpPr>
              <p:spPr>
                <a:xfrm>
                  <a:off x="1604513" y="397785"/>
                  <a:ext cx="727590" cy="5856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29"/>
                </a:p>
              </p:txBody>
            </p:sp>
          </p:grpSp>
        </p:grpSp>
        <p:grpSp>
          <p:nvGrpSpPr>
            <p:cNvPr id="68" name="Группа 67"/>
            <p:cNvGrpSpPr/>
            <p:nvPr/>
          </p:nvGrpSpPr>
          <p:grpSpPr>
            <a:xfrm>
              <a:off x="5934171" y="1808683"/>
              <a:ext cx="1151075" cy="849302"/>
              <a:chOff x="6044310" y="136041"/>
              <a:chExt cx="2406946" cy="2623533"/>
            </a:xfrm>
          </p:grpSpPr>
          <p:pic>
            <p:nvPicPr>
              <p:cNvPr id="55" name="Рисунок 54"/>
              <p:cNvPicPr>
                <a:picLocks noChangeAspect="1"/>
              </p:cNvPicPr>
              <p:nvPr/>
            </p:nvPicPr>
            <p:blipFill rotWithShape="1">
              <a:blip r:embed="rId7" cstate="print">
                <a:clrChange>
                  <a:clrFrom>
                    <a:srgbClr val="F1F1F1"/>
                  </a:clrFrom>
                  <a:clrTo>
                    <a:srgbClr val="F1F1F1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3" t="1847" r="49812" b="69774"/>
              <a:stretch/>
            </p:blipFill>
            <p:spPr>
              <a:xfrm>
                <a:off x="6044310" y="136041"/>
                <a:ext cx="2406946" cy="1207608"/>
              </a:xfrm>
              <a:prstGeom prst="rect">
                <a:avLst/>
              </a:prstGeom>
            </p:spPr>
          </p:pic>
          <p:grpSp>
            <p:nvGrpSpPr>
              <p:cNvPr id="59" name="Группа 58"/>
              <p:cNvGrpSpPr/>
              <p:nvPr/>
            </p:nvGrpSpPr>
            <p:grpSpPr>
              <a:xfrm>
                <a:off x="7066821" y="1246704"/>
                <a:ext cx="1105770" cy="1512870"/>
                <a:chOff x="1474979" y="397785"/>
                <a:chExt cx="1417728" cy="1792252"/>
              </a:xfrm>
            </p:grpSpPr>
            <p:pic>
              <p:nvPicPr>
                <p:cNvPr id="60" name="Рисунок 59">
                  <a:extLst>
                    <a:ext uri="{FF2B5EF4-FFF2-40B4-BE49-F238E27FC236}">
                      <a16:creationId xmlns="" xmlns:a16="http://schemas.microsoft.com/office/drawing/2014/main" id="{65A67BAC-9ECF-417F-B237-7A3CC34791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74979" y="397785"/>
                  <a:ext cx="1417728" cy="1792252"/>
                </a:xfrm>
                <a:prstGeom prst="rect">
                  <a:avLst/>
                </a:prstGeom>
              </p:spPr>
            </p:pic>
            <p:sp>
              <p:nvSpPr>
                <p:cNvPr id="61" name="Прямоугольник 60"/>
                <p:cNvSpPr/>
                <p:nvPr/>
              </p:nvSpPr>
              <p:spPr>
                <a:xfrm>
                  <a:off x="1604513" y="397785"/>
                  <a:ext cx="727590" cy="5856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29"/>
                </a:p>
              </p:txBody>
            </p:sp>
          </p:grpSp>
          <p:grpSp>
            <p:nvGrpSpPr>
              <p:cNvPr id="62" name="Группа 61"/>
              <p:cNvGrpSpPr/>
              <p:nvPr/>
            </p:nvGrpSpPr>
            <p:grpSpPr>
              <a:xfrm>
                <a:off x="6117316" y="1246704"/>
                <a:ext cx="1105770" cy="1512870"/>
                <a:chOff x="1256391" y="397785"/>
                <a:chExt cx="1417728" cy="1792252"/>
              </a:xfrm>
            </p:grpSpPr>
            <p:pic>
              <p:nvPicPr>
                <p:cNvPr id="63" name="Рисунок 62">
                  <a:extLst>
                    <a:ext uri="{FF2B5EF4-FFF2-40B4-BE49-F238E27FC236}">
                      <a16:creationId xmlns="" xmlns:a16="http://schemas.microsoft.com/office/drawing/2014/main" id="{65A67BAC-9ECF-417F-B237-7A3CC34791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56391" y="397785"/>
                  <a:ext cx="1417728" cy="1792252"/>
                </a:xfrm>
                <a:prstGeom prst="rect">
                  <a:avLst/>
                </a:prstGeom>
              </p:spPr>
            </p:pic>
            <p:sp>
              <p:nvSpPr>
                <p:cNvPr id="64" name="Прямоугольник 63"/>
                <p:cNvSpPr/>
                <p:nvPr/>
              </p:nvSpPr>
              <p:spPr>
                <a:xfrm>
                  <a:off x="1604513" y="397785"/>
                  <a:ext cx="727590" cy="58562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1329"/>
                </a:p>
              </p:txBody>
            </p:sp>
          </p:grpSp>
          <p:sp>
            <p:nvSpPr>
              <p:cNvPr id="65" name="Стрелка: вправо 34">
                <a:extLst>
                  <a:ext uri="{FF2B5EF4-FFF2-40B4-BE49-F238E27FC236}">
                    <a16:creationId xmlns="" xmlns:a16="http://schemas.microsoft.com/office/drawing/2014/main" id="{DECC0C2E-1F86-415B-AB1F-28FE05EB8160}"/>
                  </a:ext>
                </a:extLst>
              </p:cNvPr>
              <p:cNvSpPr/>
              <p:nvPr/>
            </p:nvSpPr>
            <p:spPr>
              <a:xfrm rot="5400000">
                <a:off x="6941094" y="1371952"/>
                <a:ext cx="449588" cy="340790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651"/>
              </a:p>
            </p:txBody>
          </p:sp>
        </p:grpSp>
        <p:sp>
          <p:nvSpPr>
            <p:cNvPr id="87" name="Стрелка: вправо 34">
              <a:extLst>
                <a:ext uri="{FF2B5EF4-FFF2-40B4-BE49-F238E27FC236}">
                  <a16:creationId xmlns="" xmlns:a16="http://schemas.microsoft.com/office/drawing/2014/main" id="{DECC0C2E-1F86-415B-AB1F-28FE05EB8160}"/>
                </a:ext>
              </a:extLst>
            </p:cNvPr>
            <p:cNvSpPr/>
            <p:nvPr/>
          </p:nvSpPr>
          <p:spPr>
            <a:xfrm rot="5400000">
              <a:off x="6438649" y="1651487"/>
              <a:ext cx="217037" cy="18850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51"/>
            </a:p>
          </p:txBody>
        </p:sp>
        <p:pic>
          <p:nvPicPr>
            <p:cNvPr id="88" name="Рисунок 87">
              <a:extLst>
                <a:ext uri="{FF2B5EF4-FFF2-40B4-BE49-F238E27FC236}">
                  <a16:creationId xmlns="" xmlns:a16="http://schemas.microsoft.com/office/drawing/2014/main" id="{C8F16C5B-FA33-4C70-B20F-0FB954CEE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8945" y="1085975"/>
              <a:ext cx="812210" cy="528365"/>
            </a:xfrm>
            <a:prstGeom prst="rect">
              <a:avLst/>
            </a:prstGeom>
          </p:spPr>
        </p:pic>
      </p:grpSp>
      <p:sp>
        <p:nvSpPr>
          <p:cNvPr id="90" name="Стрелка: вправо 35">
            <a:extLst>
              <a:ext uri="{FF2B5EF4-FFF2-40B4-BE49-F238E27FC236}">
                <a16:creationId xmlns="" xmlns:a16="http://schemas.microsoft.com/office/drawing/2014/main" id="{783C49AE-7307-4FF3-A336-4D95C6A48F1D}"/>
              </a:ext>
            </a:extLst>
          </p:cNvPr>
          <p:cNvSpPr/>
          <p:nvPr/>
        </p:nvSpPr>
        <p:spPr>
          <a:xfrm>
            <a:off x="5445174" y="4842643"/>
            <a:ext cx="305106" cy="251554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51"/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E7E0DA"/>
              </a:clrFrom>
              <a:clrTo>
                <a:srgbClr val="E7E0D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8" t="40073" r="35119" b="22316"/>
          <a:stretch/>
        </p:blipFill>
        <p:spPr>
          <a:xfrm rot="5400000">
            <a:off x="3640173" y="2551365"/>
            <a:ext cx="967546" cy="139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9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25571" y="1594337"/>
            <a:ext cx="1587418" cy="14686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sp>
        <p:nvSpPr>
          <p:cNvPr id="2" name="Овал 1"/>
          <p:cNvSpPr/>
          <p:nvPr/>
        </p:nvSpPr>
        <p:spPr>
          <a:xfrm>
            <a:off x="3551193" y="3058590"/>
            <a:ext cx="1347078" cy="126679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4" t="19568" r="23517" b="22709"/>
          <a:stretch/>
        </p:blipFill>
        <p:spPr>
          <a:xfrm>
            <a:off x="622786" y="1649223"/>
            <a:ext cx="1292622" cy="13047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8C38FE8-EC54-4660-B501-403460612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519" y="3165470"/>
            <a:ext cx="707864" cy="954682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 flipV="1">
            <a:off x="3092691" y="2641403"/>
            <a:ext cx="632953" cy="52406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976334" y="3610470"/>
            <a:ext cx="842120" cy="815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555787" y="2576370"/>
            <a:ext cx="7263" cy="40388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2110932" y="2888007"/>
            <a:ext cx="1274528" cy="3970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4976334" y="2787791"/>
            <a:ext cx="913931" cy="3585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E5DED8"/>
              </a:clrFrom>
              <a:clrTo>
                <a:srgbClr val="E5DE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8" t="40073" r="35119" b="22316"/>
          <a:stretch/>
        </p:blipFill>
        <p:spPr>
          <a:xfrm rot="5400000">
            <a:off x="7662579" y="4610114"/>
            <a:ext cx="1026071" cy="1395865"/>
          </a:xfrm>
          <a:prstGeom prst="rect">
            <a:avLst/>
          </a:prstGeom>
        </p:spPr>
      </p:pic>
      <p:cxnSp>
        <p:nvCxnSpPr>
          <p:cNvPr id="30" name="Прямая со стрелкой 29"/>
          <p:cNvCxnSpPr/>
          <p:nvPr/>
        </p:nvCxnSpPr>
        <p:spPr>
          <a:xfrm flipH="1">
            <a:off x="2446878" y="3691986"/>
            <a:ext cx="890882" cy="494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441414" y="2706657"/>
            <a:ext cx="312012" cy="33719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9" dirty="0"/>
              <a:t>1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6018094" y="1406578"/>
            <a:ext cx="1662356" cy="1468674"/>
            <a:chOff x="5515703" y="229491"/>
            <a:chExt cx="2252054" cy="198966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515703" y="22949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1" name="Рисунок 10" descr="D:\пиктограммы для занятия\Glue-Stick-Lid-Off---Craft-Sticking-Paper-Activity-KS1-black-and-white-RGB.png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52" r="13378"/>
            <a:stretch/>
          </p:blipFill>
          <p:spPr bwMode="auto">
            <a:xfrm>
              <a:off x="5878572" y="251739"/>
              <a:ext cx="1889185" cy="1870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Прямоугольник 37"/>
            <p:cNvSpPr/>
            <p:nvPr/>
          </p:nvSpPr>
          <p:spPr>
            <a:xfrm>
              <a:off x="5565705" y="174162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4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091818" y="1045934"/>
            <a:ext cx="1587418" cy="1468674"/>
            <a:chOff x="598985" y="3560201"/>
            <a:chExt cx="2150533" cy="1989666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98985" y="356020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22" name="Рисунок 21" descr="C:\Users\logo\Desktop\ножницы.png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2" y="3732341"/>
              <a:ext cx="1871095" cy="17203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Прямоугольник 38"/>
            <p:cNvSpPr/>
            <p:nvPr/>
          </p:nvSpPr>
          <p:spPr>
            <a:xfrm>
              <a:off x="632364" y="505118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3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018096" y="3513930"/>
            <a:ext cx="1587418" cy="1468674"/>
            <a:chOff x="2859754" y="208759"/>
            <a:chExt cx="2150533" cy="1989666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2859754" y="208759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0" name="Рисунок 9" descr="D:\пиктограммы для занятия\kisspng-fire-flame-computer-icons-combustibility-and-flamm-campfire-5abbdd72d6e710.5291560015222613628803.jpg"/>
            <p:cNvPicPr/>
            <p:nvPr/>
          </p:nvPicPr>
          <p:blipFill>
            <a:blip r:embed="rId8" cstate="print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895" y="372347"/>
              <a:ext cx="1421870" cy="15449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" name="Прямоугольник 39"/>
            <p:cNvSpPr/>
            <p:nvPr/>
          </p:nvSpPr>
          <p:spPr>
            <a:xfrm>
              <a:off x="2888942" y="1709281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5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2280842" y="1055692"/>
            <a:ext cx="1587418" cy="1468674"/>
            <a:chOff x="7979751" y="3441655"/>
            <a:chExt cx="2150533" cy="1989666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7979751" y="3441655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2512" y="3450018"/>
              <a:ext cx="1770748" cy="1604740"/>
            </a:xfrm>
            <a:prstGeom prst="rect">
              <a:avLst/>
            </a:prstGeom>
          </p:spPr>
        </p:pic>
        <p:sp>
          <p:nvSpPr>
            <p:cNvPr id="41" name="Прямоугольник 40"/>
            <p:cNvSpPr/>
            <p:nvPr/>
          </p:nvSpPr>
          <p:spPr>
            <a:xfrm>
              <a:off x="7993342" y="4974517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2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475389" y="3585242"/>
            <a:ext cx="1587418" cy="1468674"/>
            <a:chOff x="8071488" y="594388"/>
            <a:chExt cx="2150533" cy="198966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071488" y="594388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2" name="Рисунок 11" descr="D:\пиктограммы для занятия\b.jpg"/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8" t="2715" r="6259" b="24035"/>
            <a:stretch/>
          </p:blipFill>
          <p:spPr bwMode="auto">
            <a:xfrm>
              <a:off x="8274529" y="740647"/>
              <a:ext cx="1744450" cy="17006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Прямоугольник 42"/>
            <p:cNvSpPr/>
            <p:nvPr/>
          </p:nvSpPr>
          <p:spPr>
            <a:xfrm>
              <a:off x="8080624" y="2122652"/>
              <a:ext cx="422694" cy="45680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329" dirty="0"/>
                <a:t>6</a:t>
              </a: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2954695" y="4561877"/>
            <a:ext cx="2021638" cy="1301961"/>
            <a:chOff x="4291244" y="4631580"/>
            <a:chExt cx="2578423" cy="1989666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4390803" y="4631580"/>
              <a:ext cx="2478864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49" name="Рисунок 48"/>
            <p:cNvPicPr>
              <a:picLocks noChangeAspect="1"/>
            </p:cNvPicPr>
            <p:nvPr/>
          </p:nvPicPr>
          <p:blipFill rotWithShape="1">
            <a:blip r:embed="rId11">
              <a:clrChange>
                <a:clrFrom>
                  <a:srgbClr val="F1F1F1"/>
                </a:clrFrom>
                <a:clrTo>
                  <a:srgbClr val="F1F1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3" t="1847" r="49812" b="69774"/>
            <a:stretch/>
          </p:blipFill>
          <p:spPr>
            <a:xfrm>
              <a:off x="4291244" y="4818267"/>
              <a:ext cx="1643292" cy="1246674"/>
            </a:xfrm>
            <a:prstGeom prst="rect">
              <a:avLst/>
            </a:prstGeom>
          </p:spPr>
        </p:pic>
      </p:grpSp>
      <p:sp>
        <p:nvSpPr>
          <p:cNvPr id="50" name="Прямоугольник 49"/>
          <p:cNvSpPr/>
          <p:nvPr/>
        </p:nvSpPr>
        <p:spPr>
          <a:xfrm>
            <a:off x="3043756" y="5513230"/>
            <a:ext cx="312012" cy="33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9" dirty="0"/>
              <a:t>7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D8B0E013-910B-474B-A3F4-1A3CD5EDA7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297" y="4657324"/>
            <a:ext cx="842675" cy="86338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4" t="19568" r="23517" b="22709"/>
          <a:stretch/>
        </p:blipFill>
        <p:spPr>
          <a:xfrm>
            <a:off x="763153" y="1653039"/>
            <a:ext cx="1210897" cy="122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52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249903" y="1787531"/>
            <a:ext cx="765393" cy="1264761"/>
            <a:chOff x="7979751" y="3441655"/>
            <a:chExt cx="2150533" cy="1989666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979751" y="3441655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2512" y="3450018"/>
              <a:ext cx="1770748" cy="1604740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2337746" y="1743374"/>
            <a:ext cx="805353" cy="1308919"/>
            <a:chOff x="598985" y="3560201"/>
            <a:chExt cx="2150533" cy="1989666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98985" y="356020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2" name="Рисунок 11" descr="C:\Users\logo\Desktop\ножницы.pn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2" y="3732341"/>
              <a:ext cx="1871095" cy="17203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Группа 13"/>
          <p:cNvGrpSpPr/>
          <p:nvPr/>
        </p:nvGrpSpPr>
        <p:grpSpPr>
          <a:xfrm>
            <a:off x="3430071" y="1777351"/>
            <a:ext cx="886756" cy="1274942"/>
            <a:chOff x="5515703" y="229491"/>
            <a:chExt cx="2252054" cy="1989666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515703" y="229491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16" name="Рисунок 15" descr="D:\пиктограммы для занятия\Glue-Stick-Lid-Off---Craft-Sticking-Paper-Activity-KS1-black-and-white-RGB.png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52" r="13378"/>
            <a:stretch/>
          </p:blipFill>
          <p:spPr bwMode="auto">
            <a:xfrm>
              <a:off x="5878572" y="251739"/>
              <a:ext cx="1889185" cy="18709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" name="Группа 17"/>
          <p:cNvGrpSpPr/>
          <p:nvPr/>
        </p:nvGrpSpPr>
        <p:grpSpPr>
          <a:xfrm>
            <a:off x="4636649" y="1787532"/>
            <a:ext cx="878150" cy="1264761"/>
            <a:chOff x="8071488" y="594388"/>
            <a:chExt cx="2150533" cy="198966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071488" y="594388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20" name="Рисунок 19" descr="D:\пиктограммы для занятия\b.jpg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08" t="2715" r="6259" b="24035"/>
            <a:stretch/>
          </p:blipFill>
          <p:spPr bwMode="auto">
            <a:xfrm>
              <a:off x="8274529" y="740647"/>
              <a:ext cx="1744450" cy="17006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Группа 21"/>
          <p:cNvGrpSpPr/>
          <p:nvPr/>
        </p:nvGrpSpPr>
        <p:grpSpPr>
          <a:xfrm>
            <a:off x="5780946" y="1753553"/>
            <a:ext cx="888244" cy="1298740"/>
            <a:chOff x="2859754" y="208759"/>
            <a:chExt cx="2150533" cy="198966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2859754" y="208759"/>
              <a:ext cx="2150533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24" name="Рисунок 23" descr="D:\пиктограммы для занятия\kisspng-fire-flame-computer-icons-combustibility-and-flamm-campfire-5abbdd72d6e710.5291560015222613628803.jpg"/>
            <p:cNvPicPr/>
            <p:nvPr/>
          </p:nvPicPr>
          <p:blipFill>
            <a:blip r:embed="rId6" cstate="print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7895" y="372347"/>
              <a:ext cx="1421870" cy="15449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Группа 32"/>
          <p:cNvGrpSpPr/>
          <p:nvPr/>
        </p:nvGrpSpPr>
        <p:grpSpPr>
          <a:xfrm>
            <a:off x="7055014" y="1712221"/>
            <a:ext cx="746968" cy="1340072"/>
            <a:chOff x="4390803" y="4631580"/>
            <a:chExt cx="2478864" cy="198966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390803" y="4631580"/>
              <a:ext cx="2478864" cy="19896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1F1F1"/>
                </a:clrFrom>
                <a:clrTo>
                  <a:srgbClr val="F1F1F1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73" t="1847" r="49812" b="69774"/>
            <a:stretch/>
          </p:blipFill>
          <p:spPr>
            <a:xfrm>
              <a:off x="4801841" y="4720931"/>
              <a:ext cx="1643292" cy="1530318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8041310" y="1646325"/>
            <a:ext cx="752684" cy="1405968"/>
            <a:chOff x="8041310" y="1646325"/>
            <a:chExt cx="752684" cy="93630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8041310" y="1646325"/>
              <a:ext cx="752684" cy="9363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29"/>
            </a:p>
          </p:txBody>
        </p:sp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3309" y="1777351"/>
              <a:ext cx="639327" cy="639327"/>
            </a:xfrm>
            <a:prstGeom prst="rect">
              <a:avLst/>
            </a:prstGeom>
          </p:spPr>
        </p:pic>
      </p:grpSp>
      <p:sp>
        <p:nvSpPr>
          <p:cNvPr id="44" name="Стрелка вправо 43"/>
          <p:cNvSpPr/>
          <p:nvPr/>
        </p:nvSpPr>
        <p:spPr>
          <a:xfrm>
            <a:off x="1077912" y="2188263"/>
            <a:ext cx="123744" cy="1583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25415" y="2153443"/>
            <a:ext cx="123744" cy="1583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3227948" y="2176903"/>
            <a:ext cx="149010" cy="10562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>
            <a:off x="4386091" y="2177120"/>
            <a:ext cx="181298" cy="14730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5567917" y="2122791"/>
            <a:ext cx="181298" cy="14730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51" name="Стрелка вправо 50"/>
          <p:cNvSpPr/>
          <p:nvPr/>
        </p:nvSpPr>
        <p:spPr>
          <a:xfrm>
            <a:off x="6712284" y="2117278"/>
            <a:ext cx="123744" cy="1583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52" name="Стрелка вправо 51"/>
          <p:cNvSpPr/>
          <p:nvPr/>
        </p:nvSpPr>
        <p:spPr>
          <a:xfrm>
            <a:off x="7840511" y="2120895"/>
            <a:ext cx="123744" cy="1583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35334" y="1787532"/>
            <a:ext cx="821584" cy="1264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29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4" t="19568" r="23517" b="22709"/>
          <a:stretch/>
        </p:blipFill>
        <p:spPr>
          <a:xfrm>
            <a:off x="342703" y="2068669"/>
            <a:ext cx="574134" cy="79343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E5DED8"/>
              </a:clrFrom>
              <a:clrTo>
                <a:srgbClr val="E5DE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08" t="40073" r="35119" b="22316"/>
          <a:stretch/>
        </p:blipFill>
        <p:spPr>
          <a:xfrm rot="5400000">
            <a:off x="7662579" y="4610114"/>
            <a:ext cx="1026071" cy="139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</TotalTime>
  <Words>18</Words>
  <Application>Microsoft Office PowerPoint</Application>
  <PresentationFormat>Произвольный</PresentationFormat>
  <Paragraphs>18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logo</dc:creator>
  <cp:lastModifiedBy>logo</cp:lastModifiedBy>
  <cp:revision>22</cp:revision>
  <dcterms:created xsi:type="dcterms:W3CDTF">2021-10-03T15:14:27Z</dcterms:created>
  <dcterms:modified xsi:type="dcterms:W3CDTF">2021-10-10T19:50:00Z</dcterms:modified>
</cp:coreProperties>
</file>