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90F164C-8447-4C6D-864E-A03FA99EDBD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E2D7FE7B-0834-4414-A887-5CC2E5356383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4979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F164C-8447-4C6D-864E-A03FA99EDBD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7FE7B-0834-4414-A887-5CC2E53563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118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F164C-8447-4C6D-864E-A03FA99EDBD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7FE7B-0834-4414-A887-5CC2E5356383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4894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F164C-8447-4C6D-864E-A03FA99EDBD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7FE7B-0834-4414-A887-5CC2E535638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07374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F164C-8447-4C6D-864E-A03FA99EDBD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7FE7B-0834-4414-A887-5CC2E53563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334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F164C-8447-4C6D-864E-A03FA99EDBD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7FE7B-0834-4414-A887-5CC2E5356383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08610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F164C-8447-4C6D-864E-A03FA99EDBD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7FE7B-0834-4414-A887-5CC2E5356383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22422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F164C-8447-4C6D-864E-A03FA99EDBD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7FE7B-0834-4414-A887-5CC2E5356383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75809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F164C-8447-4C6D-864E-A03FA99EDBD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7FE7B-0834-4414-A887-5CC2E5356383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0674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F164C-8447-4C6D-864E-A03FA99EDBD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7FE7B-0834-4414-A887-5CC2E53563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921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F164C-8447-4C6D-864E-A03FA99EDBD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7FE7B-0834-4414-A887-5CC2E5356383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2910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F164C-8447-4C6D-864E-A03FA99EDBD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7FE7B-0834-4414-A887-5CC2E53563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230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F164C-8447-4C6D-864E-A03FA99EDBD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7FE7B-0834-4414-A887-5CC2E5356383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7982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F164C-8447-4C6D-864E-A03FA99EDBD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7FE7B-0834-4414-A887-5CC2E5356383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7745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F164C-8447-4C6D-864E-A03FA99EDBD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7FE7B-0834-4414-A887-5CC2E53563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416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F164C-8447-4C6D-864E-A03FA99EDBD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7FE7B-0834-4414-A887-5CC2E5356383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785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F164C-8447-4C6D-864E-A03FA99EDBD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7FE7B-0834-4414-A887-5CC2E53563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169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90F164C-8447-4C6D-864E-A03FA99EDBD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2D7FE7B-0834-4414-A887-5CC2E53563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389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66343" y="1746914"/>
            <a:ext cx="6815669" cy="2240252"/>
          </a:xfrm>
          <a:solidFill>
            <a:srgbClr val="FFC000"/>
          </a:solidFill>
        </p:spPr>
        <p:txBody>
          <a:bodyPr/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/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КАРТОТЕКА 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ИГР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 на развитие внимания, мышления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2398" y="4217155"/>
            <a:ext cx="6815669" cy="1320802"/>
          </a:xfrm>
        </p:spPr>
        <p:txBody>
          <a:bodyPr/>
          <a:lstStyle/>
          <a:p>
            <a:r>
              <a:rPr lang="ru-RU" b="1" dirty="0" err="1" smtClean="0">
                <a:solidFill>
                  <a:srgbClr val="7030A0"/>
                </a:solidFill>
              </a:rPr>
              <a:t>Фаустова</a:t>
            </a:r>
            <a:r>
              <a:rPr lang="ru-RU" b="1" dirty="0" smtClean="0">
                <a:solidFill>
                  <a:srgbClr val="7030A0"/>
                </a:solidFill>
              </a:rPr>
              <a:t> Н.Г, воспитатель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984989" y="-757767"/>
            <a:ext cx="8578378" cy="151553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smtClean="0">
                <a:solidFill>
                  <a:srgbClr val="002060"/>
                </a:solidFill>
              </a:rPr>
              <a:t>МБДОУ «</a:t>
            </a:r>
            <a:r>
              <a:rPr lang="ru-RU" sz="3200" b="1" dirty="0" err="1" smtClean="0">
                <a:solidFill>
                  <a:srgbClr val="002060"/>
                </a:solidFill>
              </a:rPr>
              <a:t>Новоаганский</a:t>
            </a:r>
            <a:r>
              <a:rPr lang="ru-RU" sz="3200" b="1" dirty="0" smtClean="0">
                <a:solidFill>
                  <a:srgbClr val="002060"/>
                </a:solidFill>
              </a:rPr>
              <a:t> ДСКВ «Снежинка»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40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2398" y="1516290"/>
            <a:ext cx="6815669" cy="1515533"/>
          </a:xfrm>
        </p:spPr>
        <p:txBody>
          <a:bodyPr/>
          <a:lstStyle/>
          <a:p>
            <a:r>
              <a:rPr lang="ru-RU" sz="2400" b="1" dirty="0">
                <a:solidFill>
                  <a:srgbClr val="7030A0"/>
                </a:solidFill>
              </a:rPr>
              <a:t>Испорченный телефон </a:t>
            </a:r>
            <a:r>
              <a:rPr lang="ru-RU" b="1" dirty="0">
                <a:solidFill>
                  <a:srgbClr val="7030A0"/>
                </a:solidFill>
              </a:rPr>
              <a:t/>
            </a:r>
            <a:br>
              <a:rPr lang="ru-RU" b="1" dirty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2398" y="2376726"/>
            <a:ext cx="6997512" cy="2852385"/>
          </a:xfrm>
          <a:solidFill>
            <a:schemeClr val="bg2"/>
          </a:solidFill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/>
              <a:t/>
            </a:r>
            <a:br>
              <a:rPr lang="ru-RU" dirty="0"/>
            </a:br>
            <a:r>
              <a:rPr lang="ru-RU" sz="2600" b="1" dirty="0">
                <a:latin typeface="Calibri" panose="020F0502020204030204" pitchFamily="34" charset="0"/>
              </a:rPr>
              <a:t>Цель игры. Развивать слуховое </a:t>
            </a:r>
            <a:r>
              <a:rPr lang="ru-RU" sz="2600" b="1" dirty="0" smtClean="0">
                <a:latin typeface="Calibri" panose="020F0502020204030204" pitchFamily="34" charset="0"/>
              </a:rPr>
              <a:t>внимание.</a:t>
            </a:r>
          </a:p>
          <a:p>
            <a:pPr algn="just"/>
            <a:r>
              <a:rPr lang="ru-RU" sz="2600" b="1" dirty="0" smtClean="0">
                <a:latin typeface="Calibri" panose="020F0502020204030204" pitchFamily="34" charset="0"/>
              </a:rPr>
              <a:t>Ход </a:t>
            </a:r>
            <a:r>
              <a:rPr lang="ru-RU" sz="2600" b="1" dirty="0">
                <a:latin typeface="Calibri" panose="020F0502020204030204" pitchFamily="34" charset="0"/>
              </a:rPr>
              <a:t>игры. Дети выбирают ведущего при помощи считалочки. Все садятся на стулья, поставленные в ряд. Ведущий произносит тихо (на ухо) рядом сидящему игроку какое-либо слово, тот передает его следующему и т. д. Слово должно дойти до последнего игрока. Ведущий спрашивает у последнего: «Какое ты услышал слово?» Если тот скажет слово, предложенное ведущим, значит, телефон исправен. Если же слово не то, водящий спрашивает всех по очереди (начиная с последнего), какое они услышали слово. Так узнают, какой игрок напутал, «испортил телефон». Провинившийся занимает место последнего игрока.</a:t>
            </a:r>
            <a:br>
              <a:rPr lang="ru-RU" sz="2600" b="1" dirty="0">
                <a:latin typeface="Calibri" panose="020F0502020204030204" pitchFamily="34" charset="0"/>
              </a:rPr>
            </a:br>
            <a:r>
              <a:rPr lang="ru-RU" sz="2600" b="1" dirty="0">
                <a:latin typeface="Calibri" panose="020F0502020204030204" pitchFamily="34" charset="0"/>
              </a:rPr>
              <a:t>Игра проводится в свободное от занятий время. Она успокаивает детей после подвижных игр</a:t>
            </a:r>
            <a:r>
              <a:rPr lang="ru-RU" sz="2600" b="1" dirty="0" smtClean="0">
                <a:latin typeface="Calibri" panose="020F0502020204030204" pitchFamily="34" charset="0"/>
              </a:rPr>
              <a:t>.</a:t>
            </a:r>
            <a:endParaRPr lang="ru-RU" sz="2600" b="1" dirty="0"/>
          </a:p>
        </p:txBody>
      </p:sp>
    </p:spTree>
    <p:extLst>
      <p:ext uri="{BB962C8B-B14F-4D97-AF65-F5344CB8AC3E}">
        <p14:creationId xmlns:p14="http://schemas.microsoft.com/office/powerpoint/2010/main" val="320185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9443" y="547299"/>
            <a:ext cx="6815669" cy="1515533"/>
          </a:xfrm>
        </p:spPr>
        <p:txBody>
          <a:bodyPr/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«Семья»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19693" y="2226605"/>
            <a:ext cx="6997512" cy="4453974"/>
          </a:xfrm>
          <a:solidFill>
            <a:schemeClr val="bg2"/>
          </a:solidFill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7200" b="1" dirty="0">
                <a:latin typeface="Calibri" panose="020F0502020204030204" pitchFamily="34" charset="0"/>
              </a:rPr>
              <a:t>Цель игры. Воспитывать слуховое внимание, быстроту реакции на слово.</a:t>
            </a:r>
            <a:br>
              <a:rPr lang="ru-RU" sz="7200" b="1" dirty="0">
                <a:latin typeface="Calibri" panose="020F0502020204030204" pitchFamily="34" charset="0"/>
              </a:rPr>
            </a:br>
            <a:r>
              <a:rPr lang="ru-RU" sz="7200" b="1" dirty="0">
                <a:latin typeface="Calibri" panose="020F0502020204030204" pitchFamily="34" charset="0"/>
              </a:rPr>
              <a:t>Ход игры. Воспитатель придумывает рассказ. Каждый играющий получает в этом рассказе роль. Если рассказывается, например, о поездке семьи, то роли могут быть такими: мать, отец, мальчик, дедушка, бабушка, поезд, чемодан, билет и т. д.</a:t>
            </a:r>
            <a:br>
              <a:rPr lang="ru-RU" sz="7200" b="1" dirty="0">
                <a:latin typeface="Calibri" panose="020F0502020204030204" pitchFamily="34" charset="0"/>
              </a:rPr>
            </a:br>
            <a:r>
              <a:rPr lang="ru-RU" sz="7200" b="1" dirty="0">
                <a:latin typeface="Calibri" panose="020F0502020204030204" pitchFamily="34" charset="0"/>
              </a:rPr>
              <a:t>Как только роль в рассказе названа, ребенок встает, кивает головой и садится. Если он забудет встать — становится за стулом а ждет, пока его роль не будет названа еще раз. Если он будет внимательным и, когда назовут его роль, кивнет головой, он может садиться на место.</a:t>
            </a:r>
            <a:br>
              <a:rPr lang="ru-RU" sz="7200" b="1" dirty="0">
                <a:latin typeface="Calibri" panose="020F0502020204030204" pitchFamily="34" charset="0"/>
              </a:rPr>
            </a:br>
            <a:r>
              <a:rPr lang="ru-RU" sz="7200" b="1" dirty="0">
                <a:latin typeface="Calibri" panose="020F0502020204030204" pitchFamily="34" charset="0"/>
              </a:rPr>
              <a:t>Вначале нужно рассказывать медленно, в нужном случае делать небольшие паузы. Игру можно усложнить, если рассказ читать более быстро и одну и ту же роль называть чаще. В этом случае ребенок должен быть особенно внимательным.</a:t>
            </a:r>
            <a:br>
              <a:rPr lang="ru-RU" sz="7200" b="1" dirty="0">
                <a:latin typeface="Calibri" panose="020F0502020204030204" pitchFamily="34" charset="0"/>
              </a:rPr>
            </a:br>
            <a:r>
              <a:rPr lang="ru-RU" sz="7200" b="1" dirty="0">
                <a:latin typeface="Calibri" panose="020F0502020204030204" pitchFamily="34" charset="0"/>
              </a:rPr>
              <a:t>Примечание. По типу этой игры можно проводить и такие игры: детям даются названия различных цветов, фруктов. В рассказ включаются их названия, а дети, выполняющие роли цветов, фруктов, встают, как только их роль будет названа, могут покружиться и т. д.</a:t>
            </a:r>
          </a:p>
          <a:p>
            <a:pPr algn="just"/>
            <a:r>
              <a:rPr lang="ru-RU" sz="4800" b="1" dirty="0">
                <a:latin typeface="Calibri" panose="020F0502020204030204" pitchFamily="34" charset="0"/>
              </a:rPr>
              <a:t> </a:t>
            </a:r>
          </a:p>
          <a:p>
            <a:pPr algn="just"/>
            <a:r>
              <a:rPr lang="ru-RU" dirty="0"/>
              <a:t/>
            </a:r>
            <a:br>
              <a:rPr lang="ru-RU" dirty="0"/>
            </a:br>
            <a:endParaRPr lang="ru-RU" sz="2600" b="1" dirty="0"/>
          </a:p>
        </p:txBody>
      </p:sp>
    </p:spTree>
    <p:extLst>
      <p:ext uri="{BB962C8B-B14F-4D97-AF65-F5344CB8AC3E}">
        <p14:creationId xmlns:p14="http://schemas.microsoft.com/office/powerpoint/2010/main" val="3786595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9443" y="547299"/>
            <a:ext cx="6815669" cy="1515533"/>
          </a:xfrm>
        </p:spPr>
        <p:txBody>
          <a:bodyPr/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«Наоборот»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19693" y="2226605"/>
            <a:ext cx="6997512" cy="3819353"/>
          </a:xfrm>
          <a:solidFill>
            <a:schemeClr val="bg2"/>
          </a:solidFill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3400" dirty="0">
                <a:latin typeface="Calibri" panose="020F0502020204030204" pitchFamily="34" charset="0"/>
              </a:rPr>
              <a:t>Цель игры. Воспитывать у детей быстроту мышления.</a:t>
            </a:r>
            <a:br>
              <a:rPr lang="ru-RU" sz="3400" dirty="0">
                <a:latin typeface="Calibri" panose="020F0502020204030204" pitchFamily="34" charset="0"/>
              </a:rPr>
            </a:br>
            <a:r>
              <a:rPr lang="ru-RU" sz="3400" dirty="0">
                <a:latin typeface="Calibri" panose="020F0502020204030204" pitchFamily="34" charset="0"/>
              </a:rPr>
              <a:t>Ход игры. Дети и воспитатель садятся на стулья в кружок. Воспитатель произносит слово и, бросая кому-нибудь из детей мяч, называет имя ребенка; тот должен сказать слово, противоположное по смыслу. Воспитатель говорит: «Вперед». Ребенок отвечает: «Назади (направо — налево, вверх — вниз, далеко — близко, высоко — низко, над —под, внутри — снаружи, дальше — ближе). Можно произносить не только наречия, но и прилагательные, глаголы: «далекий — близкий», «верхний — нижний», «правый — левый», «завязать — развязать», «намочить — высушить» и др. Если ребенок затрудняется ответить, дети по предложению воспитателя хором произносят нужное слово</a:t>
            </a:r>
            <a:r>
              <a:rPr lang="ru-RU" sz="3400" dirty="0" smtClean="0">
                <a:latin typeface="Calibri" panose="020F0502020204030204" pitchFamily="34" charset="0"/>
              </a:rPr>
              <a:t>.</a:t>
            </a:r>
            <a:endParaRPr lang="ru-RU" sz="3400" b="1" dirty="0">
              <a:latin typeface="Calibri" panose="020F0502020204030204" pitchFamily="34" charset="0"/>
            </a:endParaRPr>
          </a:p>
          <a:p>
            <a:pPr algn="just"/>
            <a:r>
              <a:rPr lang="ru-RU" dirty="0"/>
              <a:t/>
            </a:r>
            <a:br>
              <a:rPr lang="ru-RU" dirty="0"/>
            </a:br>
            <a:endParaRPr lang="ru-RU" sz="2600" b="1" dirty="0"/>
          </a:p>
        </p:txBody>
      </p:sp>
    </p:spTree>
    <p:extLst>
      <p:ext uri="{BB962C8B-B14F-4D97-AF65-F5344CB8AC3E}">
        <p14:creationId xmlns:p14="http://schemas.microsoft.com/office/powerpoint/2010/main" val="821082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9443" y="547299"/>
            <a:ext cx="6815669" cy="1515533"/>
          </a:xfrm>
        </p:spPr>
        <p:txBody>
          <a:bodyPr/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«Добавь слог»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19693" y="2226605"/>
            <a:ext cx="6997512" cy="3819353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ru-RU" sz="2400" dirty="0">
                <a:latin typeface="Calibri" panose="020F0502020204030204" pitchFamily="34" charset="0"/>
              </a:rPr>
              <a:t>Цель игры. Развивать фонематический слух, быстроту мышления.</a:t>
            </a:r>
            <a:br>
              <a:rPr lang="ru-RU" sz="2400" dirty="0">
                <a:latin typeface="Calibri" panose="020F0502020204030204" pitchFamily="34" charset="0"/>
              </a:rPr>
            </a:br>
            <a:r>
              <a:rPr lang="ru-RU" sz="2400" dirty="0">
                <a:latin typeface="Calibri" panose="020F0502020204030204" pitchFamily="34" charset="0"/>
              </a:rPr>
              <a:t>Ход игры. Воспитатель называет один слог и бросает мяч. Поймавший его должен дополнить слово, например: «</a:t>
            </a:r>
            <a:r>
              <a:rPr lang="ru-RU" sz="2400" dirty="0" err="1">
                <a:latin typeface="Calibri" panose="020F0502020204030204" pitchFamily="34" charset="0"/>
              </a:rPr>
              <a:t>Ма</a:t>
            </a:r>
            <a:r>
              <a:rPr lang="ru-RU" sz="2400" dirty="0">
                <a:latin typeface="Calibri" panose="020F0502020204030204" pitchFamily="34" charset="0"/>
              </a:rPr>
              <a:t>» — «</a:t>
            </a:r>
            <a:r>
              <a:rPr lang="ru-RU" sz="2400" dirty="0" err="1">
                <a:latin typeface="Calibri" panose="020F0502020204030204" pitchFamily="34" charset="0"/>
              </a:rPr>
              <a:t>ма</a:t>
            </a:r>
            <a:r>
              <a:rPr lang="ru-RU" sz="2400" dirty="0">
                <a:latin typeface="Calibri" panose="020F0502020204030204" pitchFamily="34" charset="0"/>
              </a:rPr>
              <a:t>», «</a:t>
            </a:r>
            <a:r>
              <a:rPr lang="ru-RU" sz="2400" dirty="0" err="1">
                <a:latin typeface="Calibri" panose="020F0502020204030204" pitchFamily="34" charset="0"/>
              </a:rPr>
              <a:t>Кни</a:t>
            </a:r>
            <a:r>
              <a:rPr lang="ru-RU" sz="2400" dirty="0">
                <a:latin typeface="Calibri" panose="020F0502020204030204" pitchFamily="34" charset="0"/>
              </a:rPr>
              <a:t>» — «га». Дополнивший слово снова бросает мяч воспитателю.</a:t>
            </a:r>
          </a:p>
          <a:p>
            <a:pPr algn="just"/>
            <a:r>
              <a:rPr lang="ru-RU" dirty="0"/>
              <a:t/>
            </a:r>
            <a:br>
              <a:rPr lang="ru-RU" dirty="0"/>
            </a:br>
            <a:endParaRPr lang="ru-RU" sz="2600" b="1" dirty="0"/>
          </a:p>
        </p:txBody>
      </p:sp>
    </p:spTree>
    <p:extLst>
      <p:ext uri="{BB962C8B-B14F-4D97-AF65-F5344CB8AC3E}">
        <p14:creationId xmlns:p14="http://schemas.microsoft.com/office/powerpoint/2010/main" val="3002344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9443" y="547299"/>
            <a:ext cx="6815669" cy="1515533"/>
          </a:xfrm>
        </p:spPr>
        <p:txBody>
          <a:bodyPr/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«Дополни предложение»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19693" y="2226605"/>
            <a:ext cx="6997512" cy="3819353"/>
          </a:xfrm>
          <a:solidFill>
            <a:schemeClr val="bg2"/>
          </a:solidFill>
        </p:spPr>
        <p:txBody>
          <a:bodyPr>
            <a:normAutofit lnSpcReduction="10000"/>
          </a:bodyPr>
          <a:lstStyle/>
          <a:p>
            <a:r>
              <a:rPr lang="ru-RU" sz="2400" dirty="0"/>
              <a:t>Цель игры. Развивать речевую активность быстроты мышления.</a:t>
            </a:r>
            <a:br>
              <a:rPr lang="ru-RU" sz="2400" dirty="0"/>
            </a:br>
            <a:r>
              <a:rPr lang="ru-RU" sz="2400" dirty="0"/>
              <a:t>Ход игры. Воспитатель говорит несколько слов предложения, а дети должны дополнить его новыми словами, чтобы получить законченное предложение. Например: «Мама купила…». Дети: «Книжки, тетради, портфель».</a:t>
            </a:r>
          </a:p>
          <a:p>
            <a:r>
              <a:rPr lang="ru-RU" sz="2400" dirty="0"/>
              <a:t> </a:t>
            </a:r>
          </a:p>
          <a:p>
            <a:pPr algn="just"/>
            <a:r>
              <a:rPr lang="ru-RU" dirty="0"/>
              <a:t/>
            </a:r>
            <a:br>
              <a:rPr lang="ru-RU" dirty="0"/>
            </a:br>
            <a:endParaRPr lang="ru-RU" sz="2600" b="1" dirty="0"/>
          </a:p>
        </p:txBody>
      </p:sp>
    </p:spTree>
    <p:extLst>
      <p:ext uri="{BB962C8B-B14F-4D97-AF65-F5344CB8AC3E}">
        <p14:creationId xmlns:p14="http://schemas.microsoft.com/office/powerpoint/2010/main" val="45098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9443" y="547299"/>
            <a:ext cx="6815669" cy="1515533"/>
          </a:xfrm>
        </p:spPr>
        <p:txBody>
          <a:bodyPr/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«Дополни предложение»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19693" y="2226605"/>
            <a:ext cx="6997512" cy="3819353"/>
          </a:xfrm>
          <a:solidFill>
            <a:schemeClr val="bg2"/>
          </a:solidFill>
        </p:spPr>
        <p:txBody>
          <a:bodyPr>
            <a:normAutofit lnSpcReduction="10000"/>
          </a:bodyPr>
          <a:lstStyle/>
          <a:p>
            <a:r>
              <a:rPr lang="ru-RU" sz="2400" dirty="0"/>
              <a:t>Цель игры. Развивать речевую активность быстроты мышления.</a:t>
            </a:r>
            <a:br>
              <a:rPr lang="ru-RU" sz="2400" dirty="0"/>
            </a:br>
            <a:r>
              <a:rPr lang="ru-RU" sz="2400" dirty="0"/>
              <a:t>Ход игры. Воспитатель говорит несколько слов предложения, а дети должны дополнить его новыми словами, чтобы получить законченное предложение. Например: «Мама купила…». Дети: «Книжки, тетради, портфель».</a:t>
            </a:r>
          </a:p>
          <a:p>
            <a:r>
              <a:rPr lang="ru-RU" sz="2400" dirty="0"/>
              <a:t> </a:t>
            </a:r>
          </a:p>
          <a:p>
            <a:pPr algn="just"/>
            <a:r>
              <a:rPr lang="ru-RU" dirty="0"/>
              <a:t/>
            </a:r>
            <a:br>
              <a:rPr lang="ru-RU" dirty="0"/>
            </a:br>
            <a:endParaRPr lang="ru-RU" sz="2600" b="1" dirty="0"/>
          </a:p>
        </p:txBody>
      </p:sp>
    </p:spTree>
    <p:extLst>
      <p:ext uri="{BB962C8B-B14F-4D97-AF65-F5344CB8AC3E}">
        <p14:creationId xmlns:p14="http://schemas.microsoft.com/office/powerpoint/2010/main" val="281546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</TotalTime>
  <Words>80</Words>
  <Application>Microsoft Office PowerPoint</Application>
  <PresentationFormat>Широкоэкранный</PresentationFormat>
  <Paragraphs>24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Garamond</vt:lpstr>
      <vt:lpstr>Натуральные материалы</vt:lpstr>
      <vt:lpstr>  КАРТОТЕКА  ИГР  на развитие внимания, мышления</vt:lpstr>
      <vt:lpstr>Испорченный телефон  </vt:lpstr>
      <vt:lpstr>«Семья»</vt:lpstr>
      <vt:lpstr>«Наоборот»</vt:lpstr>
      <vt:lpstr>«Добавь слог»</vt:lpstr>
      <vt:lpstr>«Дополни предложение»</vt:lpstr>
      <vt:lpstr>«Дополни предложение»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КАРТОТЕКА  ИГР</dc:title>
  <dc:creator>Dr.Who</dc:creator>
  <cp:lastModifiedBy>Dr.Who</cp:lastModifiedBy>
  <cp:revision>4</cp:revision>
  <dcterms:created xsi:type="dcterms:W3CDTF">2022-01-19T12:33:54Z</dcterms:created>
  <dcterms:modified xsi:type="dcterms:W3CDTF">2022-01-20T06:37:40Z</dcterms:modified>
</cp:coreProperties>
</file>