
<file path=[Content_Types].xml><?xml version="1.0" encoding="utf-8"?>
<Types xmlns="http://schemas.openxmlformats.org/package/2006/content-types">
  <Default Extension="mp3" ContentType="audio/mpeg"/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67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64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6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04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22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7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92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88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09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62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82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74A64-F9FE-4848-90FE-D66248642B21}" type="datetimeFigureOut">
              <a:rPr lang="ru-RU" smtClean="0"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602E9-8232-4B87-9080-7536BDD61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3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media" Target="../media/media3.m4a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.m4a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media" Target="../media/media4.m4a"/><Relationship Id="rId7" Type="http://schemas.openxmlformats.org/officeDocument/2006/relationships/image" Target="../media/image5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media" Target="../media/media5.m4a"/><Relationship Id="rId7" Type="http://schemas.openxmlformats.org/officeDocument/2006/relationships/image" Target="../media/image7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4a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.m4a"/><Relationship Id="rId7" Type="http://schemas.openxmlformats.org/officeDocument/2006/relationships/image" Target="../media/image9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711828_22-p-osennii-fon-dlya-prezentatsii-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69541" y="2124635"/>
            <a:ext cx="6817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МБДОУ «Детский сад №2» </a:t>
            </a:r>
          </a:p>
          <a:p>
            <a:pPr algn="ctr"/>
            <a:r>
              <a:rPr lang="ru-RU" sz="36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Средняя группа «Радуга»</a:t>
            </a:r>
            <a:endParaRPr lang="ru-RU" sz="36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6471" y="3442447"/>
            <a:ext cx="6911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44153" y="4168588"/>
            <a:ext cx="8243046" cy="92333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«Осеннее путешествие»</a:t>
            </a:r>
            <a:endParaRPr lang="ru-RU" sz="5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" name="4 - веселая на финал (на поздравление и выход детей со звездами)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77533" y="6122006"/>
            <a:ext cx="609600" cy="609600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836"/>
    </mc:Choice>
    <mc:Fallback>
      <p:transition spd="slow" advClick="0" advTm="6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9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4" grpId="0"/>
    </p:bldLst>
  </p:timing>
  <p:extLst mod="1">
    <p:ext uri="{E180D4A7-C9FB-4DFB-919C-405C955672EB}">
      <p14:showEvtLst xmlns:p14="http://schemas.microsoft.com/office/powerpoint/2010/main">
        <p14:playEvt time="11" objId="9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711828_22-p-osennii-fon-dlya-prezentatsii-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50" y="246529"/>
            <a:ext cx="4057650" cy="609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787" y="762001"/>
            <a:ext cx="4057650" cy="6096000"/>
          </a:xfrm>
          <a:prstGeom prst="rect">
            <a:avLst/>
          </a:prstGeom>
        </p:spPr>
      </p:pic>
      <p:pic>
        <p:nvPicPr>
          <p:cNvPr id="5" name="4 - веселая на финал (на поздравление и выход детей со звездами)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82400" y="6248400"/>
            <a:ext cx="609600" cy="609600"/>
          </a:xfrm>
          <a:prstGeom prst="rect">
            <a:avLst/>
          </a:prstGeom>
        </p:spPr>
      </p:pic>
      <p:pic>
        <p:nvPicPr>
          <p:cNvPr id="7" name="4 - веселая на финал (на поздравление и выход детей со звездами)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04187" y="6304614"/>
            <a:ext cx="609600" cy="609600"/>
          </a:xfrm>
          <a:prstGeom prst="rect">
            <a:avLst/>
          </a:prstGeom>
        </p:spPr>
      </p:pic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12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276"/>
    </mc:Choice>
    <mc:Fallback>
      <p:transition spd="slow" advClick="0" advTm="7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711828_22-p-osennii-fon-dlya-prezentatsii-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3" y="138673"/>
            <a:ext cx="6096000" cy="40576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545" y="2796989"/>
            <a:ext cx="5936907" cy="3951754"/>
          </a:xfrm>
          <a:prstGeom prst="rect">
            <a:avLst/>
          </a:prstGeom>
        </p:spPr>
      </p:pic>
      <p:pic>
        <p:nvPicPr>
          <p:cNvPr id="5" name="4 - веселая на финал (на поздравление и выход детей со звездами)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041691" y="6002311"/>
            <a:ext cx="609600" cy="609600"/>
          </a:xfrm>
          <a:prstGeom prst="rect">
            <a:avLst/>
          </a:prstGeom>
        </p:spPr>
      </p:pic>
      <p:pic>
        <p:nvPicPr>
          <p:cNvPr id="9" name="Звук 8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10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955"/>
    </mc:Choice>
    <mc:Fallback>
      <p:transition spd="slow" advClick="0" advTm="8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1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711828_22-p-osennii-fon-dlya-prezentatsii-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822" y="542364"/>
            <a:ext cx="4057650" cy="609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99" y="1469036"/>
            <a:ext cx="7164272" cy="4768718"/>
          </a:xfrm>
          <a:prstGeom prst="rect">
            <a:avLst/>
          </a:prstGeom>
        </p:spPr>
      </p:pic>
      <p:pic>
        <p:nvPicPr>
          <p:cNvPr id="5" name="4 - веселая на финал (на поздравление и выход детей со звездами)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89694" y="429719"/>
            <a:ext cx="609600" cy="609600"/>
          </a:xfrm>
          <a:prstGeom prst="rect">
            <a:avLst/>
          </a:prstGeom>
        </p:spPr>
      </p:pic>
      <p:pic>
        <p:nvPicPr>
          <p:cNvPr id="9" name="Звук 8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66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811"/>
    </mc:Choice>
    <mc:Fallback>
      <p:transition spd="slow" advClick="0" advTm="7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97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97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711828_22-p-osennii-fon-dlya-prezentatsii-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084" y="914400"/>
            <a:ext cx="8679036" cy="5776983"/>
          </a:xfrm>
          <a:prstGeom prst="rect">
            <a:avLst/>
          </a:prstGeom>
        </p:spPr>
      </p:pic>
      <p:pic>
        <p:nvPicPr>
          <p:cNvPr id="4" name="4 - веселая на финал (на поздравление и выход детей со звездами)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88630" y="1235440"/>
            <a:ext cx="609600" cy="609600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>
                  <p14:fade out="30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64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882"/>
    </mc:Choice>
    <mc:Fallback>
      <p:transition spd="slow" advClick="0" advTm="6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1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16</Words>
  <Application>Microsoft Office PowerPoint</Application>
  <PresentationFormat>Широкоэкранный</PresentationFormat>
  <Paragraphs>3</Paragraphs>
  <Slides>5</Slides>
  <Notes>0</Notes>
  <HiddenSlides>0</HiddenSlides>
  <MMClips>11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Bookman Old Style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14</cp:revision>
  <dcterms:created xsi:type="dcterms:W3CDTF">2021-10-24T16:36:22Z</dcterms:created>
  <dcterms:modified xsi:type="dcterms:W3CDTF">2021-10-24T19:17:44Z</dcterms:modified>
</cp:coreProperties>
</file>