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64" r:id="rId6"/>
    <p:sldId id="263" r:id="rId7"/>
    <p:sldId id="259" r:id="rId8"/>
    <p:sldId id="262" r:id="rId9"/>
    <p:sldId id="260" r:id="rId10"/>
    <p:sldId id="261" r:id="rId11"/>
    <p:sldId id="266" r:id="rId12"/>
    <p:sldId id="267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6949B-72EB-44D8-A19C-69B7D5D6AEDD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08A01-BD45-404A-BC9F-D6F1711715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08A01-BD45-404A-BC9F-D6F17117159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428605"/>
            <a:ext cx="5500726" cy="157163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Картотека</a:t>
            </a:r>
            <a:br>
              <a:rPr lang="ru-RU" sz="4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ru-RU" sz="48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подвижных игр </a:t>
            </a:r>
            <a:endParaRPr lang="ru-RU" sz="48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6000768"/>
            <a:ext cx="592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Подготовили: </a:t>
            </a:r>
            <a:r>
              <a:rPr lang="ru-RU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Алямовская</a:t>
            </a: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Е.В., </a:t>
            </a:r>
            <a:r>
              <a:rPr lang="ru-RU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Кучерова</a:t>
            </a: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Н.С.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5574" y="5295912"/>
            <a:ext cx="592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для детей среднего и старшего дошкольного возраста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714876" y="1272384"/>
            <a:ext cx="3000396" cy="397031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«Заяц – </a:t>
            </a:r>
            <a:r>
              <a:rPr kumimoji="0" lang="ru-RU" sz="1400" b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хваста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Считалочкой выбирают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«зайца»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Дети образуют круг.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Заяц»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становится посреди круга и произносит: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- Заяц-попрыгун!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меня не усы – а усища,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зубы, 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зубища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лапы, а лапища.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никого не боюсь!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дети говорят: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Слушай, Заяц, не хвались,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 беги, беги, беги!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«Заяц»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убегает, а дети догоняют его. Кто первым поймает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«зайца»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тот становится ведущим. Игра повторяется снова.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data19.i.gallery.ru/albums/gallery/296942-ebef3-62745559-m750x740-u11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571612"/>
            <a:ext cx="2858806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43438" y="596218"/>
            <a:ext cx="3071834" cy="526297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«Коза-Дереза»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образуют круг, чертят вокруг себя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«избушки»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Одного ребенка выбирают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«Козой – Дерезой»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Она подходит к любой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«избушки»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прыгает туда и говорит: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– Коза –Дереза,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Черные глаза, кривая нога, острые рога!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Топну-топну ногами,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Заколю тебя рогами.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Ножками затопчу,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Хвостиком замету,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Беги из хаты!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отвечают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«Ты, Коза, не дразни, а попробуй обгони!»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этих слов оба на одной ноге стараются как можно быстрее попрыгать вокруг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«хатки»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Один скачет – справа, второй – слева. Кто вернется первым, тот и остается там за хозяина, а кто опоздает, тот становится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«Козой – Дерезой».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http://globus.aquaviva.ru/upload/iblock/459/koz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785794"/>
            <a:ext cx="3051187" cy="48456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14876" y="1071546"/>
            <a:ext cx="292895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Подвижная игра 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«Баба - Яга»</a:t>
            </a:r>
          </a:p>
          <a:p>
            <a:r>
              <a:rPr lang="ru-RU" sz="1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Играющие выбирают Бабу – Ягу. Она находится в центре круга. Дети ходят по кругу и поют: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Баба-Яга, костяная нога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Дети ходят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печки упала, ногу сломала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по кругу.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Пошла в огород, испугала народ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Идут в центр.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Побежала в баньку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Из круга обратно.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Испугала зайку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песни дети разбегаются, Баба-Яга ловит детей.</a:t>
            </a: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6626" name="Picture 2" descr="https://klike.net/uploads/posts/2018-11/1543045986_1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145202" y="1142984"/>
            <a:ext cx="3190580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3438" y="857232"/>
            <a:ext cx="307183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Подвижная игра 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 медведя во бору»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игре можно использовать либо полумаску медведя, либо карнавальную шапку или маску медведя.</a:t>
            </a:r>
          </a:p>
          <a:p>
            <a:pPr algn="just"/>
            <a:r>
              <a:rPr lang="ru-RU" sz="1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Медведь садится на корточки и изображает сон (складывает ладошки, наклоняет голову и кладет ладошки под голову). Детки, имитируют прогулку по лесу и сбор грибов и ягод и складывают их в воображаемую корзинку. После того, как воспитатель произносит стишок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медведя во бору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Грибы, ягоды беру.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медведь не спит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 нас рычит.</a:t>
            </a: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произносит долгий звук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р-р-р-р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дети разбегаются. И кого догонит медведь становится следующим «медведем»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AutoShape 2" descr="https://fsd.multiurok.ru/html/2017/04/12/s_58edf099e9bc1/610299_2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s://fsd.multiurok.ru/html/2017/04/12/s_58edf099e9bc1/610299_2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 descr="https://ds01.infourok.ru/uploads/ex/0445/00003edc-b5ffe06a/img1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1494" r="10918"/>
          <a:stretch>
            <a:fillRect/>
          </a:stretch>
        </p:blipFill>
        <p:spPr bwMode="auto">
          <a:xfrm>
            <a:off x="1142976" y="1571612"/>
            <a:ext cx="325171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8676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2571736" y="3714752"/>
            <a:ext cx="5000660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2071670" y="2571744"/>
            <a:ext cx="5143536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2643174" y="1714488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3428992" y="1714488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4000496" y="2000240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3186" b="10417"/>
          <a:stretch>
            <a:fillRect/>
          </a:stretch>
        </p:blipFill>
        <p:spPr bwMode="auto">
          <a:xfrm>
            <a:off x="4143340" y="2857496"/>
            <a:ext cx="5215006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3643305" y="3714752"/>
            <a:ext cx="5357851" cy="1438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3571868" y="785794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3214678" y="285728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3000364" y="5000636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3143240" y="5500702"/>
            <a:ext cx="5000660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4071934" y="0"/>
            <a:ext cx="3286148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http://900igr.net/up/datai/249736/0001-001-.jpg"/>
          <p:cNvPicPr>
            <a:picLocks noChangeAspect="1" noChangeArrowheads="1"/>
          </p:cNvPicPr>
          <p:nvPr/>
        </p:nvPicPr>
        <p:blipFill>
          <a:blip r:embed="rId2" cstate="print"/>
          <a:srcRect l="34374" t="72916" r="10938" b="10417"/>
          <a:stretch>
            <a:fillRect/>
          </a:stretch>
        </p:blipFill>
        <p:spPr bwMode="auto">
          <a:xfrm>
            <a:off x="4000496" y="5714992"/>
            <a:ext cx="3286148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785794"/>
            <a:ext cx="34290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Давайте перечитаем любимые сказки! Все дети и взрослые любят их. Здесь всегда добро побеждает зло. Сказки выполняют не только развлекательную роль. Давно подмечено, что сказки учат нас, через сказку ребенок познает свое место в этом мире, получает первые представления о добре и зле, дружбе и предательстве, отваге и трусости. Недаром народная мудрость передаётся через сказку из поколения в поколение. Но сказки можно не только читать и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театрализировать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их можно легко трансформировать в подвижные игры. Представленные в картотеке подвижные игры по мотивам русских народных сказок не только отправят детей  в увлекательное путешествие  -  мир сказки, но и помогут комплексно решить  оздоровительные, воспитательные и образовательные задачи за счёт позитивного влияния на здоровье физических нагрузок и сюжета игры.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7752" y="1000108"/>
            <a:ext cx="278608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Содержание: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Теремок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Волк и козлята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Гуси-лебеди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Заяц и лиса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Колобок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Колосок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Бычок-смоляной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бочок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Заяц-хваста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Коза-Дереза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Баба-Яга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медведя во бору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714876" y="320812"/>
            <a:ext cx="2857520" cy="590931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«Теремок»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Оборудование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: маски героев 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сказки.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Дети стоят в кругу – это теремок. Несколько детей надевают маски героев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сказки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: мышки, лягушки, зайца, волка, лисички и медведя.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Дети поднимают сцепленные друг с другом руки и говорят слова: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«Вот стоит теремок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Он не низок, не высок.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Как войдет в него зверек,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Так захлопнется замок».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Во время проговаривания слов дети в масках зверей вбегают в круг и выбегают из него.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слова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воспитателя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«ХЛОП»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 дети опускают сцепленные руки. Кто попадется, перестаёт быть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персонажем сказки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 и встает в теремок с остальными детьми.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Игра проводится, пока не останется самый ловкий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1033" name="Picture 9" descr="https://www.toyway.ru/upload/iblock/c23/9785506018919sim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857232"/>
            <a:ext cx="3220490" cy="4714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714876" y="912345"/>
            <a:ext cx="3000396" cy="461664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«Волк и козлята»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маска волка, маски для козлят.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Выбирается волк, остальные дети - козлята. Дети - козлята прыгают по площадке, 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приговаривая: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 веселые козлята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Озорные все ребята,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боимся никого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волка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одного 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(подходят к волку)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Серый волк, не зевай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 скорее догоняй».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последние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слова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«волк»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догоняет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«козлят»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Кого поймал (осалил), тот приседает.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останавливается, когда поймана большая часть ребят. Затем выбирается новый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«волк»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5" name="Picture 9" descr="https://cdn.eksmo.ru/v2/ITD000000000820602/PDF/ITD000000000820602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285860"/>
            <a:ext cx="3000396" cy="3952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786314" y="414274"/>
            <a:ext cx="2857520" cy="569386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«Гуси-лебеди»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маска волка, маски гусей.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 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выбирают волка и хозяина, все остальные — гуси-лебеди. На одной стороне площадки дом, где живут хозяин и гуси, на другой — волк под горой. Хозяин выпускает гусей в поле погулять, зелёной травки пощипать. Гуси уходят от дома далеко. Через некоторое время хозяин 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зовёт гусей: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«Гуси-лебеди, домой!»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Гуси отвечают: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«Старый волк под горой!»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 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«Что он там делает?»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 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«Сереньких, беленьких рябчиков щиплет».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«Ну, бегите же домой!»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Гуси бегут домой, а волк их ловит. Пойманный выходит из 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Игра кончается, когда все гуси пойманы.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http://surbzoravor.am/images/post/2017-07/og_pariseciutyan-masin-8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357298"/>
            <a:ext cx="3000396" cy="3578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643438" y="857232"/>
            <a:ext cx="3214710" cy="461664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одвижная игра </a:t>
            </a:r>
            <a:b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«Лиса и заяц»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маска лисы, маски для зайцев.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в масках зайчиков стоят в кругу.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в маске лисы ходит за кругом и говорит: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«Ох, растаял домик мой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же мне идти домой.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Надо к зайчику бежать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домик отобрать»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Подходит к домику одного из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«зайчиков»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стучится: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«Тук- тук- тук….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Серый зайка, выбегай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со мною поиграй»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«Зайка»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Лиса» бегут наперегонки за кругом: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первый займет домик.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проиграл – тот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становится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«лисой»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https://stihi.ru/pics/2018/12/23/542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000108"/>
            <a:ext cx="3214710" cy="4576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857752" y="942081"/>
            <a:ext cx="2786082" cy="461664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«Колобок»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образуют круг. Считалочкой выбирают ведущего –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«Колобка»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Колобок» 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бежит по кругу и поет: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Колобок, Колобок,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коробу метений,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яйцах испеченный –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от бабы и от деда убежал,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от зайца и от волка убежал,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медведя и от лисы убежал!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от тебя убегу!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этом он дотрагивается рукой ребенка, у которого закончил произносить слова, и убегает от нее. Ребенок ловит, а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«Колобок»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бежит по кругу и пытается занять место ребенка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https://kaspyinfo.ru/wp-content/uploads/2019/01/kolobok-na-saj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071546"/>
            <a:ext cx="3098773" cy="4571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643438" y="959942"/>
            <a:ext cx="3071834" cy="461664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  <a:b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«Колосок»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колосок.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Считалочкой выбирают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«петушка»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Он держит колосок. Остальные дети –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«мышата»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«Мышата»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«спят»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«петушок» 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Эй, ленивые мышата!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Хватит уже отдыхать.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и знаете, что играть,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 работать начинайте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Колосочек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отыщите.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найдет -  обмолотите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пирожков напеките!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«петушок»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это время прячет колосок. После последних слов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«мышата»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просыпаются, идут искать колосок. Кто первый его найдет, тот и становится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«петушком»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3" descr="https://naurok-test.nyc3.cdn.digitaloceanspaces.com/uploads/test/23302/205154/167352_15868019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285852" y="1142984"/>
            <a:ext cx="3000368" cy="4286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9"/>
            <a:ext cx="6429420" cy="122553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714876" y="1234117"/>
            <a:ext cx="2928958" cy="353943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Подвижная игра 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«Бычок - смоляной бочок»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2-3 веревки, обручи по числу «зверей».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детей выбирают 2-3 «соломенных бычка». Остальные дети – «звери», которые живут в лесу в своих «домиках» (обручах). По сигналу «соломенные бычки» бегут к зверям и касаются их рукой. После касания звери зацепляются за«хвост» бычка (держатся за веревку) и бегут за ним в его домик. Побеждает тот, кто поймает больше всего «лесных жителей».</a:t>
            </a:r>
            <a:endParaRPr kumimoji="0" lang="ru-RU" sz="1400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https://i.pinimg.com/originals/11/7f/81/117f81a2a8a3e73c33840a17f267419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0"/>
            <a:ext cx="387896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200</Words>
  <Application>Microsoft Office PowerPoint</Application>
  <PresentationFormat>Экран (4:3)</PresentationFormat>
  <Paragraphs>144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alyam_aa</cp:lastModifiedBy>
  <cp:revision>30</cp:revision>
  <dcterms:created xsi:type="dcterms:W3CDTF">2020-10-24T09:16:03Z</dcterms:created>
  <dcterms:modified xsi:type="dcterms:W3CDTF">2021-09-22T06:28:51Z</dcterms:modified>
</cp:coreProperties>
</file>