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24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86742" cy="868346"/>
          </a:xfrm>
        </p:spPr>
        <p:txBody>
          <a:bodyPr>
            <a:normAutofit fontScale="90000"/>
          </a:bodyPr>
          <a:lstStyle/>
          <a:p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br>
              <a:rPr lang="ru-RU" sz="13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br>
              <a:rPr lang="ru-RU" sz="16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14488"/>
            <a:ext cx="8143932" cy="35719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endParaRPr lang="ru-RU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71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 музей всей семьей</a:t>
            </a:r>
          </a:p>
          <a:p>
            <a:pPr algn="ctr">
              <a:buNone/>
            </a:pPr>
            <a:endParaRPr lang="ru-RU" sz="21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(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познавательно-досуговая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форма взаимодействия </a:t>
            </a:r>
          </a:p>
          <a:p>
            <a:pPr algn="ctr">
              <a:lnSpc>
                <a:spcPct val="170000"/>
              </a:lnSpc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с родителями воспитанников ДОУ</a:t>
            </a:r>
          </a:p>
          <a:p>
            <a:pPr algn="ctr">
              <a:lnSpc>
                <a:spcPct val="170000"/>
              </a:lnSpc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 рамках проекта 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«Виртуальный музей: прогулки по </a:t>
            </a:r>
            <a:r>
              <a:rPr lang="ru-RU" sz="2400" dirty="0" err="1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Радонежью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» )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5857892"/>
            <a:ext cx="67151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Презентацию подготовили: </a:t>
            </a:r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Застольская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Н.В., </a:t>
            </a:r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Алямовская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Е.В., Балашова Е.В., </a:t>
            </a:r>
            <a:r>
              <a:rPr lang="ru-RU" sz="1400" dirty="0" err="1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Лящук</a:t>
            </a:r>
            <a:r>
              <a:rPr lang="ru-RU" sz="14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О.А., Филиппова А.В., Киселева  Е.Г.</a:t>
            </a:r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71546"/>
          </a:xfrm>
        </p:spPr>
        <p:txBody>
          <a:bodyPr>
            <a:normAutofit/>
          </a:bodyPr>
          <a:lstStyle/>
          <a:p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Формы работы с родителями в МБДОУ № 72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52580"/>
            <a:ext cx="2786082" cy="185274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214554"/>
            <a:ext cx="2857519" cy="214314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1" y="3786190"/>
            <a:ext cx="2762269" cy="2071702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857760"/>
            <a:ext cx="2500317" cy="1875238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928670"/>
            <a:ext cx="2478653" cy="1648304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429000"/>
            <a:ext cx="2857488" cy="1900230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2357430"/>
            <a:ext cx="2786050" cy="164307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4546" y="5000636"/>
            <a:ext cx="2500330" cy="1670275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714356"/>
            <a:ext cx="7643866" cy="714380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«В музей всей семьей»</a:t>
            </a:r>
            <a:b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(</a:t>
            </a:r>
            <a:r>
              <a:rPr lang="ru-RU" sz="1800" dirty="0" err="1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познавательно-досуговая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форма </a:t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взаимодействия с родителями воспитанников ДОУ )</a:t>
            </a:r>
            <a:br>
              <a:rPr lang="ru-RU" sz="1800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b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500174"/>
            <a:ext cx="7858180" cy="55721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«Виртуальный музей: прогулки по </a:t>
            </a:r>
            <a:r>
              <a:rPr lang="ru-RU" sz="23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Радонежью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3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не только социально-значимый проект по патриотическому воспитанию детей старшего дошкольного возраста, но и одна из форм эффективного взаимодействия с родителями воспитанников. Создание виртуального музея в ДОУ значительно расширяют рамки традиционной  музейной педагогики,  способствует развитию информационной культуры и максимальному включению в этот процесс не только детей,  но и их родителей.</a:t>
            </a:r>
          </a:p>
          <a:p>
            <a:pPr algn="just"/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дошкольников и их родителей к истории и культуре родного края с использованием информационно-коммуникативных технологий. </a:t>
            </a:r>
            <a:endParaRPr lang="ru-RU" sz="23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об историческом прошлом малой родины;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знакомить с культурным наследием русского народа через знакомство с художественным творчеством земляков;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воспитывать любовь к Родине и чувство патриотизма.</a:t>
            </a:r>
          </a:p>
          <a:p>
            <a:pPr algn="just"/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значимость: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Семейные  мероприятия, проводимые в рамках проекта «Виртуальный музей», не только делают доступным культурное наследие родного края с точки зрения  взаимодействия семьи, детского сада и музея, но и объединяют родителей и детей, создают атмосферу тепла и доверия во взаимоотношениях всех участников проекта. </a:t>
            </a:r>
            <a:endParaRPr lang="ru-RU" sz="23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472386" cy="1143000"/>
          </a:xfrm>
        </p:spPr>
        <p:txBody>
          <a:bodyPr>
            <a:normAutofit/>
          </a:bodyPr>
          <a:lstStyle/>
          <a:p>
            <a: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Этапы деятельности: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00174"/>
            <a:ext cx="7858180" cy="4929222"/>
          </a:xfrm>
        </p:spPr>
        <p:txBody>
          <a:bodyPr>
            <a:normAutofit fontScale="40000" lnSpcReduction="20000"/>
          </a:bodyPr>
          <a:lstStyle/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7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Первый этап. </a:t>
            </a:r>
          </a:p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7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темы, определение целей и задач  деятельности, разработка сценариев мероприятий, подготовка презентаций, интерактивных и дидактических игр.</a:t>
            </a:r>
          </a:p>
          <a:p>
            <a:pPr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 этап. </a:t>
            </a:r>
          </a:p>
          <a:p>
            <a:pPr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 совместной деятельности детей и родителей.</a:t>
            </a:r>
          </a:p>
          <a:p>
            <a:pPr>
              <a:lnSpc>
                <a:spcPct val="120000"/>
              </a:lnSpc>
              <a:buNone/>
            </a:pPr>
            <a:r>
              <a:rPr lang="ru-RU" sz="6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этап.</a:t>
            </a:r>
          </a:p>
          <a:p>
            <a:pPr>
              <a:lnSpc>
                <a:spcPct val="120000"/>
              </a:lnSpc>
              <a:buNone/>
            </a:pPr>
            <a:r>
              <a:rPr lang="ru-RU" sz="6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Презентации материалов деятельности.</a:t>
            </a:r>
            <a:endParaRPr lang="ru-RU" sz="67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14414" y="285728"/>
            <a:ext cx="74723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901014" cy="796908"/>
          </a:xfrm>
        </p:spPr>
        <p:txBody>
          <a:bodyPr>
            <a:normAutofit/>
          </a:bodyPr>
          <a:lstStyle/>
          <a:p>
            <a: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Семейные досуги и выставки </a:t>
            </a:r>
            <a:endParaRPr lang="ru-RU" dirty="0"/>
          </a:p>
        </p:txBody>
      </p:sp>
      <p:pic>
        <p:nvPicPr>
          <p:cNvPr id="7" name="Picture 2" descr="C:\Users\ФФФ\Desktop\защита на категорию\комплексно-тематическое планирование\ДОУ 72\проекты и досуги в группе\Досуг Матрёшка\фото с досуга\фото хорошие\20161028_165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2857519" cy="21431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8" name="Picture 5" descr="C:\Users\ФФФ\Desktop\защита на категорию\комплексно-тематическое планирование\ДОУ 72\проекты и досуги в группе\Досуг Матрёшка\фото с досуга\фото хорошие\20161028_171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928934"/>
            <a:ext cx="2643206" cy="1982403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9" name="Picture 6" descr="C:\Users\ФФФ\Desktop\защита на категорию\комплексно-тематическое планирование\ДОУ 72\проекты и досуги в группе\Досуг Матрёшка\фото с досуга\фото хорошие\20161028_1711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357694"/>
            <a:ext cx="3095647" cy="232173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20482" name="Picture 2" descr="C:\Users\ФФФ\Desktop\защита на категорию\фото занятий\Выставка Мой родной край\image (3).jpeg"/>
          <p:cNvPicPr>
            <a:picLocks noChangeAspect="1" noChangeArrowheads="1"/>
          </p:cNvPicPr>
          <p:nvPr/>
        </p:nvPicPr>
        <p:blipFill>
          <a:blip r:embed="rId5" cstate="print"/>
          <a:srcRect l="8265" t="3086"/>
          <a:stretch>
            <a:fillRect/>
          </a:stretch>
        </p:blipFill>
        <p:spPr bwMode="auto">
          <a:xfrm>
            <a:off x="7572396" y="2214554"/>
            <a:ext cx="1414197" cy="200026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5000636"/>
            <a:ext cx="2357454" cy="1768291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pic>
        <p:nvPicPr>
          <p:cNvPr id="20484" name="Picture 4" descr="C:\Users\ФФФ\Desktop\защита на категорию\фото занятий\Выставка Мой родной край\Детский сад 06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5072074"/>
            <a:ext cx="2095278" cy="15716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0485" name="Picture 5" descr="C:\Users\ФФФ\Desktop\защита на категорию\фото занятий\Выставка Мой родной край\Детский сад 07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1000108"/>
            <a:ext cx="2286016" cy="171470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20486" name="Picture 6" descr="C:\Users\ФФФ\Desktop\защита на категорию\фото занятий\Выставка Мой родной край\Детский сад 10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10" y="3357562"/>
            <a:ext cx="1928826" cy="1446783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0487" name="Picture 7" descr="C:\Users\ФФФ\Desktop\защита на категорию\фото занятий\Выставка Мой родной край\Детский сад 07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29322" y="1428736"/>
            <a:ext cx="1532445" cy="204302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/>
          <a:lstStyle/>
          <a:p>
            <a:r>
              <a:rPr lang="ru-RU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Достигнутые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0"/>
            <a:ext cx="7543824" cy="452596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Представленные в рамках проекта мероприятия помогают не только детям, но и их родителям открыть дорогу к музею как храму добра и знаний и сделать посещение музея полезным, интересным и увлекательным. Ведь процесс освоения человеком традиций и культуры своего народа, - сложный,  длительный и осуществляется на протяжении всей его жизни.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363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Wingdings</vt:lpstr>
      <vt:lpstr>Тема Office</vt:lpstr>
      <vt:lpstr>    </vt:lpstr>
      <vt:lpstr>Формы работы с родителями в МБДОУ № 72</vt:lpstr>
      <vt:lpstr> «В музей всей семьей»  (познавательно-досуговая форма  взаимодействия с родителями воспитанников ДОУ )  </vt:lpstr>
      <vt:lpstr>Этапы деятельности: </vt:lpstr>
      <vt:lpstr>Семейные досуги и выставки </vt:lpstr>
      <vt:lpstr>Достигнутые результаты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alyam</cp:lastModifiedBy>
  <cp:revision>26</cp:revision>
  <dcterms:created xsi:type="dcterms:W3CDTF">2017-06-18T11:31:56Z</dcterms:created>
  <dcterms:modified xsi:type="dcterms:W3CDTF">2025-11-02T08:49:46Z</dcterms:modified>
</cp:coreProperties>
</file>