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1746" y="-3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894F5-4CD8-4F53-8D7C-F0E49C548DCC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60614-3C16-4DF4-A71C-C6065A19C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5677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894F5-4CD8-4F53-8D7C-F0E49C548DCC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60614-3C16-4DF4-A71C-C6065A19C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707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894F5-4CD8-4F53-8D7C-F0E49C548DCC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60614-3C16-4DF4-A71C-C6065A19C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043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894F5-4CD8-4F53-8D7C-F0E49C548DCC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60614-3C16-4DF4-A71C-C6065A19C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2593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894F5-4CD8-4F53-8D7C-F0E49C548DCC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60614-3C16-4DF4-A71C-C6065A19C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7953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894F5-4CD8-4F53-8D7C-F0E49C548DCC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60614-3C16-4DF4-A71C-C6065A19C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6402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894F5-4CD8-4F53-8D7C-F0E49C548DCC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60614-3C16-4DF4-A71C-C6065A19C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9653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894F5-4CD8-4F53-8D7C-F0E49C548DCC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60614-3C16-4DF4-A71C-C6065A19C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3560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894F5-4CD8-4F53-8D7C-F0E49C548DCC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60614-3C16-4DF4-A71C-C6065A19C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506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894F5-4CD8-4F53-8D7C-F0E49C548DCC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60614-3C16-4DF4-A71C-C6065A19C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7383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894F5-4CD8-4F53-8D7C-F0E49C548DCC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60614-3C16-4DF4-A71C-C6065A19C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572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A894F5-4CD8-4F53-8D7C-F0E49C548DCC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C60614-3C16-4DF4-A71C-C6065A19C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1608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4" y="1868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1224135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2"/>
                </a:solidFill>
              </a:rPr>
              <a:t>Тематическая неделя </a:t>
            </a:r>
            <a:br>
              <a:rPr lang="ru-RU" sz="2800" b="1" dirty="0" smtClean="0">
                <a:solidFill>
                  <a:schemeClr val="tx2"/>
                </a:solidFill>
              </a:rPr>
            </a:br>
            <a:r>
              <a:rPr lang="ru-RU" sz="2800" b="1" dirty="0" smtClean="0">
                <a:solidFill>
                  <a:schemeClr val="tx2"/>
                </a:solidFill>
              </a:rPr>
              <a:t>к 100-тию музея - усадьбы Абрамцево</a:t>
            </a:r>
            <a:r>
              <a:rPr lang="ru-RU" sz="2800" b="1" dirty="0" smtClean="0"/>
              <a:t>.</a:t>
            </a:r>
            <a:br>
              <a:rPr lang="ru-RU" sz="2800" b="1" dirty="0" smtClean="0"/>
            </a:br>
            <a:r>
              <a:rPr lang="ru-RU" sz="2800" b="1" dirty="0" smtClean="0">
                <a:solidFill>
                  <a:srgbClr val="FF0000"/>
                </a:solidFill>
              </a:rPr>
              <a:t>«Абрамцево в сердце моём».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988840"/>
            <a:ext cx="6767220" cy="4493858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808082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403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chemeClr val="tx2"/>
                </a:solidFill>
              </a:rPr>
              <a:t>Занятие</a:t>
            </a:r>
            <a:br>
              <a:rPr lang="ru-RU" sz="2800" b="1" dirty="0" smtClean="0">
                <a:solidFill>
                  <a:schemeClr val="tx2"/>
                </a:solidFill>
              </a:rPr>
            </a:br>
            <a:r>
              <a:rPr lang="ru-RU" sz="2800" b="1" dirty="0" smtClean="0">
                <a:solidFill>
                  <a:schemeClr val="tx2"/>
                </a:solidFill>
              </a:rPr>
              <a:t>«</a:t>
            </a:r>
            <a:r>
              <a:rPr lang="ru-RU" sz="2800" b="1" dirty="0" err="1" smtClean="0">
                <a:solidFill>
                  <a:schemeClr val="tx2"/>
                </a:solidFill>
              </a:rPr>
              <a:t>Серёженька</a:t>
            </a:r>
            <a:r>
              <a:rPr lang="ru-RU" sz="2800" b="1" dirty="0" smtClean="0">
                <a:solidFill>
                  <a:schemeClr val="tx2"/>
                </a:solidFill>
              </a:rPr>
              <a:t> Аксаков и ключница Пелагея».</a:t>
            </a:r>
            <a:endParaRPr lang="ru-RU" sz="2800" b="1" dirty="0">
              <a:solidFill>
                <a:schemeClr val="tx2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178750"/>
            <a:ext cx="5832648" cy="43744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  <a:softEdge rad="1270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412776"/>
            <a:ext cx="2808312" cy="3816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692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19" y="260648"/>
            <a:ext cx="8568952" cy="6264696"/>
          </a:xfrm>
          <a:prstGeom prst="rect">
            <a:avLst/>
          </a:prstGeom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9228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3660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2"/>
                </a:solidFill>
              </a:rPr>
              <a:t>Встреча с руководителем </a:t>
            </a:r>
            <a:br>
              <a:rPr lang="ru-RU" sz="2800" b="1" dirty="0" smtClean="0">
                <a:solidFill>
                  <a:schemeClr val="tx2"/>
                </a:solidFill>
              </a:rPr>
            </a:br>
            <a:r>
              <a:rPr lang="ru-RU" sz="2800" b="1" dirty="0" smtClean="0">
                <a:solidFill>
                  <a:schemeClr val="tx2"/>
                </a:solidFill>
              </a:rPr>
              <a:t>студии «</a:t>
            </a:r>
            <a:r>
              <a:rPr lang="ru-RU" sz="2800" b="1" dirty="0" err="1" smtClean="0">
                <a:solidFill>
                  <a:schemeClr val="tx2"/>
                </a:solidFill>
              </a:rPr>
              <a:t>Радоника</a:t>
            </a:r>
            <a:r>
              <a:rPr lang="ru-RU" sz="2800" b="1" dirty="0" smtClean="0">
                <a:solidFill>
                  <a:schemeClr val="tx2"/>
                </a:solidFill>
              </a:rPr>
              <a:t>» Малашиной Н.В.</a:t>
            </a:r>
            <a:endParaRPr lang="ru-RU" sz="28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216" y="1412776"/>
            <a:ext cx="4896544" cy="3672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3564020"/>
            <a:ext cx="2448337" cy="273630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564020"/>
            <a:ext cx="2905749" cy="2789393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53055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738" y="0"/>
            <a:ext cx="9176738" cy="68579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2"/>
                </a:solidFill>
              </a:rPr>
              <a:t>Рисуем сказку</a:t>
            </a:r>
            <a:br>
              <a:rPr lang="ru-RU" sz="2800" b="1" dirty="0" smtClean="0">
                <a:solidFill>
                  <a:schemeClr val="tx2"/>
                </a:solidFill>
              </a:rPr>
            </a:br>
            <a:r>
              <a:rPr lang="ru-RU" sz="2800" b="1" dirty="0" smtClean="0">
                <a:solidFill>
                  <a:schemeClr val="tx2"/>
                </a:solidFill>
              </a:rPr>
              <a:t>«Аленький цветочек».</a:t>
            </a:r>
            <a:endParaRPr lang="ru-RU" sz="2800" b="1" dirty="0">
              <a:solidFill>
                <a:schemeClr val="tx2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4664"/>
            <a:ext cx="2283718" cy="3044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3861048"/>
            <a:ext cx="1977684" cy="26369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1591106"/>
            <a:ext cx="3240360" cy="4320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30872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2"/>
                </a:solidFill>
              </a:rPr>
              <a:t>Выставка творческих работ детей и родителей</a:t>
            </a:r>
            <a:br>
              <a:rPr lang="ru-RU" sz="2800" b="1" dirty="0" smtClean="0">
                <a:solidFill>
                  <a:schemeClr val="tx2"/>
                </a:solidFill>
              </a:rPr>
            </a:br>
            <a:r>
              <a:rPr lang="ru-RU" sz="2800" b="1" dirty="0" smtClean="0">
                <a:solidFill>
                  <a:schemeClr val="tx2"/>
                </a:solidFill>
              </a:rPr>
              <a:t>«Абрамцево в сердце моём».</a:t>
            </a:r>
            <a:endParaRPr lang="ru-RU" sz="2800" b="1" dirty="0">
              <a:solidFill>
                <a:schemeClr val="tx2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1131" y="3789040"/>
            <a:ext cx="2106234" cy="280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16" y="1409011"/>
            <a:ext cx="1599642" cy="21328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1268760"/>
            <a:ext cx="1707654" cy="22768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9583" y="1729713"/>
            <a:ext cx="2515208" cy="18864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3789040"/>
            <a:ext cx="3760748" cy="28205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9818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782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</a:rPr>
              <a:t>Информация для родителей</a:t>
            </a:r>
            <a:r>
              <a:rPr lang="ru-RU" dirty="0" smtClean="0">
                <a:solidFill>
                  <a:schemeClr val="tx2"/>
                </a:solidFill>
              </a:rPr>
              <a:t>.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412776"/>
            <a:ext cx="6732240" cy="504918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  <a:softEdge rad="127000"/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77892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312" y="0"/>
            <a:ext cx="9214312" cy="6835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</a:rPr>
              <a:t>«Летняя школа в Абрамцево».</a:t>
            </a:r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339244"/>
            <a:ext cx="2462192" cy="43651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0368" y="1349334"/>
            <a:ext cx="2340341" cy="41490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816" y="1988840"/>
            <a:ext cx="2661826" cy="3963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712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24</Words>
  <Application>Microsoft Office PowerPoint</Application>
  <PresentationFormat>Экран (4:3)</PresentationFormat>
  <Paragraphs>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Тематическая неделя  к 100-тию музея - усадьбы Абрамцево. «Абрамцево в сердце моём».</vt:lpstr>
      <vt:lpstr>Занятие «Серёженька Аксаков и ключница Пелагея».</vt:lpstr>
      <vt:lpstr>Презентация PowerPoint</vt:lpstr>
      <vt:lpstr>Встреча с руководителем  студии «Радоника» Малашиной Н.В.</vt:lpstr>
      <vt:lpstr>Рисуем сказку «Аленький цветочек».</vt:lpstr>
      <vt:lpstr>Выставка творческих работ детей и родителей «Абрамцево в сердце моём».</vt:lpstr>
      <vt:lpstr>Информация для родителей.</vt:lpstr>
      <vt:lpstr>«Летняя школа в Абрамцево».</vt:lpstr>
    </vt:vector>
  </TitlesOfParts>
  <Company>ДС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Тематическая неделя  к 100-тию музея - усадьбы Абрамцево. «Абрамцево в сердце моём».</dc:title>
  <dc:creator>Елена</dc:creator>
  <cp:lastModifiedBy>Елена</cp:lastModifiedBy>
  <cp:revision>9</cp:revision>
  <dcterms:created xsi:type="dcterms:W3CDTF">2018-09-26T09:11:37Z</dcterms:created>
  <dcterms:modified xsi:type="dcterms:W3CDTF">2018-10-04T09:09:29Z</dcterms:modified>
</cp:coreProperties>
</file>