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1" r:id="rId2"/>
    <p:sldId id="256" r:id="rId3"/>
    <p:sldId id="260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9FEBA"/>
    <a:srgbClr val="D0E9F0"/>
    <a:srgbClr val="CCCC00"/>
    <a:srgbClr val="FFCC00"/>
    <a:srgbClr val="D0C100"/>
    <a:srgbClr val="FFCC66"/>
    <a:srgbClr val="0D97FF"/>
    <a:srgbClr val="CC0000"/>
    <a:srgbClr val="BCB8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07" autoAdjust="0"/>
    <p:restoredTop sz="94660"/>
  </p:normalViewPr>
  <p:slideViewPr>
    <p:cSldViewPr>
      <p:cViewPr varScale="1">
        <p:scale>
          <a:sx n="84" d="100"/>
          <a:sy n="84" d="100"/>
        </p:scale>
        <p:origin x="-70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838F87-9B31-404A-95C6-BCD12E09DF52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A5750-1865-4D40-9460-849841F7B6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5A5750-1865-4D40-9460-849841F7B6F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school192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8188" y="4214813"/>
            <a:ext cx="695325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40"/>
          <p:cNvGrpSpPr>
            <a:grpSpLocks/>
          </p:cNvGrpSpPr>
          <p:nvPr/>
        </p:nvGrpSpPr>
        <p:grpSpPr bwMode="auto">
          <a:xfrm>
            <a:off x="0" y="6113463"/>
            <a:ext cx="8540750" cy="744537"/>
            <a:chOff x="0" y="6113420"/>
            <a:chExt cx="8540450" cy="744580"/>
          </a:xfrm>
        </p:grpSpPr>
        <p:pic>
          <p:nvPicPr>
            <p:cNvPr id="5" name="Рисунок 8" descr="school1926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6113420"/>
              <a:ext cx="4356373" cy="744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Рисунок 9" descr="school1926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91581" y="6137199"/>
              <a:ext cx="4248869" cy="6947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Рисунок 10" descr="school1926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75663" y="6113463"/>
            <a:ext cx="719137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1" descr="school1926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29625" y="5432425"/>
            <a:ext cx="792163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2" descr="school1926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37563" y="-77788"/>
            <a:ext cx="744537" cy="435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3" descr="school1418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7138" y="3933825"/>
            <a:ext cx="2990850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Текст 13"/>
          <p:cNvSpPr>
            <a:spLocks noGrp="1"/>
          </p:cNvSpPr>
          <p:nvPr>
            <p:ph type="body" sz="quarter" idx="13"/>
          </p:nvPr>
        </p:nvSpPr>
        <p:spPr>
          <a:xfrm>
            <a:off x="611188" y="692150"/>
            <a:ext cx="5976937" cy="46085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1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1A9F9-D51A-4792-B228-F2B3C81C5BE0}" type="datetimeFigureOut">
              <a:rPr lang="ru-RU"/>
              <a:pPr>
                <a:defRPr/>
              </a:pPr>
              <a:t>29.10.2016</a:t>
            </a:fld>
            <a:endParaRPr lang="ru-RU"/>
          </a:p>
        </p:txBody>
      </p:sp>
      <p:sp>
        <p:nvSpPr>
          <p:cNvPr id="12" name="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AB2D5-9C55-4F46-8DEC-75017D524C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9.png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0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2.wav"/><Relationship Id="rId7" Type="http://schemas.openxmlformats.org/officeDocument/2006/relationships/image" Target="../media/image26.png"/><Relationship Id="rId12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15.png"/><Relationship Id="rId5" Type="http://schemas.openxmlformats.org/officeDocument/2006/relationships/image" Target="../media/image24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12.png"/><Relationship Id="rId10" Type="http://schemas.openxmlformats.org/officeDocument/2006/relationships/image" Target="../media/image32.png"/><Relationship Id="rId4" Type="http://schemas.openxmlformats.org/officeDocument/2006/relationships/audio" Target="../media/audio2.wav"/><Relationship Id="rId9" Type="http://schemas.openxmlformats.org/officeDocument/2006/relationships/image" Target="../media/image19.pn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37.png"/><Relationship Id="rId12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34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13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Текст 1"/>
          <p:cNvSpPr>
            <a:spLocks noGrp="1"/>
          </p:cNvSpPr>
          <p:nvPr>
            <p:ph type="body" sz="quarter" idx="13"/>
          </p:nvPr>
        </p:nvSpPr>
        <p:spPr>
          <a:xfrm>
            <a:off x="1285852" y="285729"/>
            <a:ext cx="6000792" cy="642941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Font typeface="Arial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Абрамцево. Времена года.</a:t>
            </a:r>
          </a:p>
          <a:p>
            <a:pPr marL="0" indent="0" algn="ctr"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Дидактическая игра</a:t>
            </a:r>
            <a:endParaRPr lang="ru-RU" sz="2800" b="1" dirty="0" smtClean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250033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5" y="3857628"/>
            <a:ext cx="3249159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84329" y="1500174"/>
            <a:ext cx="280493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3643314"/>
            <a:ext cx="1645486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1428736"/>
            <a:ext cx="2027447" cy="1862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7584" y="1214423"/>
            <a:ext cx="3242229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264042" y="3807868"/>
            <a:ext cx="3099881" cy="2342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3500438"/>
            <a:ext cx="3929090" cy="2683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6" y="1142984"/>
            <a:ext cx="3428992" cy="2342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1142984"/>
            <a:ext cx="2444306" cy="2342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1428736"/>
            <a:ext cx="592935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rgbClr val="BCB800">
                <a:tint val="45000"/>
                <a:satMod val="400000"/>
              </a:srgb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5643578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 cstate="email">
            <a:duotone>
              <a:prstClr val="black"/>
              <a:srgbClr val="CCCC00">
                <a:tint val="45000"/>
                <a:satMod val="400000"/>
              </a:srgb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0298" y="5643578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28" y="5643578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868" y="5643578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9" cstate="email">
            <a:duotone>
              <a:prstClr val="black"/>
              <a:srgbClr val="D0E9F0">
                <a:tint val="45000"/>
                <a:satMod val="400000"/>
              </a:srgb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8" y="5643578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5643578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6578" y="5643578"/>
            <a:ext cx="714380" cy="928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8148" y="5643578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5852" y="357166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8860" y="357166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3306" y="357166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357166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9322" y="357166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768" y="357166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43108" y="5143512"/>
            <a:ext cx="4993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И. Остроухов </a:t>
            </a:r>
            <a:r>
              <a:rPr lang="ru-RU" sz="2000" dirty="0">
                <a:solidFill>
                  <a:schemeClr val="bg1"/>
                </a:solidFill>
              </a:rPr>
              <a:t>«Золотая </a:t>
            </a:r>
            <a:r>
              <a:rPr lang="ru-RU" sz="2000" dirty="0" smtClean="0">
                <a:solidFill>
                  <a:schemeClr val="bg1"/>
                </a:solidFill>
              </a:rPr>
              <a:t>осень в Абрамцеве»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20798" y="35332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ru-RU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06714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7.21554E-7 L 0.09965 -0.768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-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1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7.21554E-7 L 0.10851 -0.7685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" y="-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21554E-7 L 0.12517 -0.7685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" y="-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7.21554E-7 L -0.10035 -0.7685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" y="-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52359E-6 L -0.09219 -0.7678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" y="-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7.21554E-7 L -0.07482 -0.7685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" y="-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1500173"/>
            <a:ext cx="6929486" cy="4265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rgbClr val="BCB800">
                <a:tint val="45000"/>
                <a:satMod val="400000"/>
              </a:srgb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578645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 cstate="email">
            <a:duotone>
              <a:prstClr val="black"/>
              <a:srgbClr val="CCCC00">
                <a:tint val="45000"/>
                <a:satMod val="400000"/>
              </a:srgb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488" y="578645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5918" y="578645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7620" y="578645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9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2" y="578645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7884" y="578645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16" y="5786454"/>
            <a:ext cx="714380" cy="928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9586" y="578645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166" y="42860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0298" y="42860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8992" y="42860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24" y="42860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0694" y="42860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0826" y="42860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71736" y="5214950"/>
            <a:ext cx="43577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В. Поленов «Осень в Абрамцеве»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20798" y="35332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ru-RU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06714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3395E-6 L 0.07638 -0.7789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-3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1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3395E-6 L 0.07726 -0.7789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3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3395E-6 L 0.0625 -0.7789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3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3395E-6 L -0.04601 -0.7789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-3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57077E-6 L -0.14965 -0.7761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" y="-3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3395E-6 L -0.15348 -0.7789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" y="-3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1357299"/>
            <a:ext cx="6731826" cy="428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76" y="578645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6446" y="578645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7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6578" y="578645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786710" y="5786454"/>
            <a:ext cx="703660" cy="93821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2700">
                <a:solidFill>
                  <a:srgbClr val="000000"/>
                </a:solidFill>
              </a:ln>
              <a:solidFill>
                <a:srgbClr val="D0E9F0"/>
              </a:solidFill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3306" y="578645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1736" y="578645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10" cstate="email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166" y="578645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578645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5918" y="357166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6050" y="357166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4744" y="357166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76" y="357166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3570" y="357166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3702" y="357166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28794" y="5214950"/>
            <a:ext cx="54292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И. Остроухов «Последний снег. Абрамцево» 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53145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3395E-6 L 0.02986 -0.7893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" y="-3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6.01295E-7 L 0.00781 -0.78677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-3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511 -0.00254 L -0.12309 -0.7893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3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0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3395E-6 L 0.00122 -0.7893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3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0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6.01295E-7 L 0.02361 -0.7867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" y="-3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3395E-6 L -0.12222 -0.7893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" y="-3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117" y="0"/>
            <a:ext cx="478688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7422" y="4572008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4572008"/>
            <a:ext cx="758428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7422" y="5715016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5715016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10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7554" y="4572008"/>
            <a:ext cx="758428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290" y="4572008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2" cstate="email">
            <a:duotone>
              <a:prstClr val="black"/>
              <a:srgbClr val="CCCC00">
                <a:tint val="45000"/>
                <a:satMod val="400000"/>
              </a:srgb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7554" y="5715016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290" y="5715016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642918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185736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3143248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8860" y="3143248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8860" y="642918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8860" y="1857364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43438" y="6357958"/>
            <a:ext cx="42077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В. Серов «Зима в  Абрамцеве» 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23255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96947E-6 L -0.28663 -0.397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1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69103E-6 L 0.23351 -0.5585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-2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2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69103E-6 L -0.17413 -0.3802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96947E-6 L 0.05712 -0.57562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" y="-2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2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509 L 0.00417 -0.570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2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9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69103E-6 L -0.10243 -0.3802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" y="-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5819" y="0"/>
            <a:ext cx="6298181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7884" y="5919788"/>
            <a:ext cx="703659" cy="93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16" y="5857892"/>
            <a:ext cx="785818" cy="1108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76" y="5919788"/>
            <a:ext cx="703659" cy="93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9586" y="5919788"/>
            <a:ext cx="703659" cy="93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3306" y="5943600"/>
            <a:ext cx="685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0298" y="5919788"/>
            <a:ext cx="703659" cy="93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1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290" y="5919787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2" cstate="email">
            <a:duotone>
              <a:prstClr val="black"/>
              <a:srgbClr val="FFCC00">
                <a:tint val="45000"/>
                <a:satMod val="400000"/>
              </a:srgb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5919787"/>
            <a:ext cx="703660" cy="938213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6" y="571480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7356" y="1714488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6" y="2857496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6" y="4214818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1785926"/>
            <a:ext cx="70366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86116" y="5214950"/>
            <a:ext cx="5715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П. </a:t>
            </a:r>
            <a:r>
              <a:rPr lang="ru-RU" sz="2800" dirty="0" err="1" smtClean="0">
                <a:solidFill>
                  <a:schemeClr val="bg1"/>
                </a:solidFill>
              </a:rPr>
              <a:t>Кончаловский</a:t>
            </a:r>
            <a:r>
              <a:rPr lang="ru-RU" sz="2800" dirty="0" smtClean="0">
                <a:solidFill>
                  <a:schemeClr val="bg1"/>
                </a:solidFill>
              </a:rPr>
              <a:t>  «Дубовая роща»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09751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03515E-7 L 0.09184 -0.7772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-3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7271E-6 L 0.05503 -0.6084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" y="-3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2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03515E-7 L -0.15035 -0.4414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" y="-2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03515E-7 L -0.82292 -0.59898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1" y="-2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6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0.00948 L -0.51753 -0.2423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-1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49</Words>
  <Application>Microsoft Office PowerPoint</Application>
  <PresentationFormat>Экран (4:3)</PresentationFormat>
  <Paragraphs>8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AAA</dc:creator>
  <cp:lastModifiedBy>AAA</cp:lastModifiedBy>
  <cp:revision>22</cp:revision>
  <dcterms:created xsi:type="dcterms:W3CDTF">2016-10-14T18:18:04Z</dcterms:created>
  <dcterms:modified xsi:type="dcterms:W3CDTF">2016-10-29T16:25:22Z</dcterms:modified>
</cp:coreProperties>
</file>