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 b="10305"/>
          <a:stretch>
            <a:fillRect/>
          </a:stretch>
        </p:blipFill>
        <p:spPr bwMode="auto">
          <a:xfrm>
            <a:off x="5143504" y="3286124"/>
            <a:ext cx="161680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7097" r="16774"/>
          <a:stretch>
            <a:fillRect/>
          </a:stretch>
        </p:blipFill>
        <p:spPr bwMode="auto">
          <a:xfrm rot="21173402">
            <a:off x="904518" y="3527028"/>
            <a:ext cx="1709758" cy="202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643051"/>
            <a:ext cx="7358114" cy="164307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Виртуальный музей: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прогулки по земле Радонежской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00042"/>
            <a:ext cx="7715304" cy="928694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Муниципальное бюджетное дошкольное образовательное учреждение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«Детский сад комбинированного вида № 72»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Хотьково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09387">
            <a:off x="711311" y="3132260"/>
            <a:ext cx="2077538" cy="311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l="24684" r="14556"/>
          <a:stretch>
            <a:fillRect/>
          </a:stretch>
        </p:blipFill>
        <p:spPr bwMode="auto">
          <a:xfrm>
            <a:off x="2928926" y="4214818"/>
            <a:ext cx="1735912" cy="192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738574"/>
            <a:ext cx="2197329" cy="311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857496"/>
            <a:ext cx="2143140" cy="311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78463">
            <a:off x="7178936" y="4125956"/>
            <a:ext cx="1509727" cy="209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52803">
            <a:off x="6888483" y="3657943"/>
            <a:ext cx="2032511" cy="311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928794" y="6286520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Презентацию подготовила : </a:t>
            </a:r>
            <a:r>
              <a:rPr lang="ru-RU" sz="1200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Алямовская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Е.В.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42976" y="1071546"/>
            <a:ext cx="7572428" cy="557216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358114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Актуальность проекта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728" y="1227058"/>
            <a:ext cx="7072362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 нам с детства знакомы стихотворные строки С. Михалкова: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воскресный день с сестрой моей мы вышли со двора. Я поведу тебя в музей, сказала мне сестра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А нужен ли музей современным дошкольникам и зачем? Музеи - это своеобразные хранилища экспонатов, которые отражают особенности и события прошлого. Атмосфера старины... искусства... картины... предметы быта - все это не только удивляет ребенка, но и будит его воображение, радует, развивает стремление к познанию. Посещая музей, дети становятся старше, уверенней в своем творчестве, свободнее в общении друг с другом. Работа с дошкольниками, наиболее трудна для современных музеев, т.к. они больше ориентированы на школу и вузы. На современном этапе встает вопрос создания музейной среды в самих дошкольных образовательных учреждениях. Это уголки с различными экспонатами, выставки репродукций картин, тематические мини-музеи.  Содержание музейной среды в дошкольных учреждениях можно расширить благодаря использованию современных информационно-коммуникативных технологий. Одной из форм такой работы может быть виртуальный музей.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 ли в нашей России уголок земли, который вобрал бы в себя столько русского, как Радонежский край?! Он, первоначальная часть истока нашего Отечества, овеян и ратной славой, и божественной благодатью, и церковным смирением, и фантазией искусства. Музейно-образовательный проект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Виртуальный музей: прогулки по земле Радонежской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представляет собой цикл виртуальных экскурсий, который знакомит дошкольников с интереснейшими памятниками и местами Радонежского края. Радонежская земля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целая эпоха в развитии русского государства и значительная территория, включая Хотьково, Абрамцево, Радонеж, Сергиев-Посад. Каждое из мест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целый кладезь истинной красоты: природной, архитектурной и исторической. Виртуальные экскурсии погружают детей в историю, дидактические игры и творческие задания знакомят с культурным наследием малой родины, литературное и художественное творчество земляков воспитывает у дошкольников любовь к родному краю, формирует представление об историческом прошлом своего народа.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4414" y="1428736"/>
            <a:ext cx="7500990" cy="400052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358114" cy="78581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Цели и задачи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728" y="1532045"/>
            <a:ext cx="71438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Приобщение дошкольников к истории и культуре родного края с использованием информационно-коммуникативных технологий. </a:t>
            </a: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об историческом прошлом своей малой родины;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осваивать многовековое культурное наследие русского народа через знакомство с художественным творчеством земляков;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любовь к Родине и чувство патриотизма;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чувство гордости за своих земляков;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42976" y="1500174"/>
            <a:ext cx="7572428" cy="464347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358114" cy="101122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Мероприятия в рамках проекта 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85852" y="1655112"/>
            <a:ext cx="728667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циклов интегрированных занятий с использованием ИКТ:</a:t>
            </a:r>
          </a:p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«Путешествие  в деревеньку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Обрамково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»; «Сказочные образы 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Васнецова»; «Богатыри земли русской» по картине 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Васнецова «Богатыри» «Сказочный цветок » по сказке 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 Аксакова «Аленький цветок», «Художник-иллюстратор Елена Поленова» знакомство со сказками «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Сынко-Филипко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«Война грибов», «Сказка о Маше и Ване», «Как жили наши предки» – история русского быта и  русского национального костюма  по иллюстрациям  к сказке «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Сынко-Филипко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Е. Поленовой, «Абрамцево – родина первой матрешки», «От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Вори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Пажи», «Сергий Радонежский», «Памятник родителям Сергия Радонежского», «Музей игрушки».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4414" y="2214554"/>
            <a:ext cx="7572428" cy="285752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358114" cy="121444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Достигнутые результаты 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728" y="2578442"/>
            <a:ext cx="72152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Занятия в виртуальном музее помогают детям осознать, что прошлое не исчезает бесследно: его хранят местность, здания, предметы и человеческая память. Успешное использование современных информационно-коммуникативных технологий, интерактивных и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средств усиливает мотивацию детей, активизирует познавательную деятельность и помогает моделировать различные игровые ситуации.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643866" cy="4397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Прогулки по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Радонежью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4343">
            <a:off x="523910" y="1483520"/>
            <a:ext cx="2423945" cy="18179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83665">
            <a:off x="6405056" y="1421849"/>
            <a:ext cx="2427533" cy="1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89002">
            <a:off x="6298545" y="4006717"/>
            <a:ext cx="2396116" cy="17971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53852">
            <a:off x="564202" y="3904946"/>
            <a:ext cx="2557130" cy="1917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928670"/>
            <a:ext cx="2381190" cy="1785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5000636"/>
            <a:ext cx="2415641" cy="1714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2928934"/>
            <a:ext cx="2420008" cy="17393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486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Виртуальный музей: прогулки по земле Радонежской</vt:lpstr>
      <vt:lpstr>Актуальность проекта</vt:lpstr>
      <vt:lpstr>Цели и задачи</vt:lpstr>
      <vt:lpstr>Мероприятия в рамках проекта </vt:lpstr>
      <vt:lpstr>Достигнутые результаты </vt:lpstr>
      <vt:lpstr>Прогулки по Радонежью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AAA</cp:lastModifiedBy>
  <cp:revision>12</cp:revision>
  <dcterms:created xsi:type="dcterms:W3CDTF">2017-06-12T12:34:07Z</dcterms:created>
  <dcterms:modified xsi:type="dcterms:W3CDTF">2017-07-30T15:02:38Z</dcterms:modified>
</cp:coreProperties>
</file>