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56" r:id="rId4"/>
    <p:sldId id="271" r:id="rId5"/>
    <p:sldId id="262" r:id="rId6"/>
    <p:sldId id="263" r:id="rId7"/>
    <p:sldId id="258" r:id="rId8"/>
    <p:sldId id="268" r:id="rId9"/>
    <p:sldId id="257" r:id="rId10"/>
    <p:sldId id="265" r:id="rId11"/>
    <p:sldId id="269" r:id="rId12"/>
    <p:sldId id="270" r:id="rId13"/>
    <p:sldId id="266" r:id="rId14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63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2B827-1A75-4118-8ABE-0495263EC38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03BFC-031B-438A-98DB-34C91B1945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image" Target="../media/image7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image" Target="../media/image7.png"/><Relationship Id="rId2" Type="http://schemas.openxmlformats.org/officeDocument/2006/relationships/image" Target="../media/image1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8" Type="http://schemas.microsoft.com/office/2007/relationships/hdphoto" Target="../media/hdphoto12.wdp"/><Relationship Id="rId26" Type="http://schemas.openxmlformats.org/officeDocument/2006/relationships/image" Target="../media/image28.png"/><Relationship Id="rId3" Type="http://schemas.openxmlformats.org/officeDocument/2006/relationships/image" Target="../media/image14.png"/><Relationship Id="rId21" Type="http://schemas.openxmlformats.org/officeDocument/2006/relationships/image" Target="../media/image18.png"/><Relationship Id="rId34" Type="http://schemas.openxmlformats.org/officeDocument/2006/relationships/hyperlink" Target="https://www.maam.ru/detskijsad/didakticheskaja-igra-narjadi-yolochku-dlja-detei-mladshego-doshkolnogo-vozrasta.html" TargetMode="External"/><Relationship Id="rId25" Type="http://schemas.openxmlformats.org/officeDocument/2006/relationships/image" Target="../media/image9.png"/><Relationship Id="rId33" Type="http://schemas.openxmlformats.org/officeDocument/2006/relationships/image" Target="../media/image35.jpeg"/><Relationship Id="rId2" Type="http://schemas.openxmlformats.org/officeDocument/2006/relationships/image" Target="../media/image1.jpeg"/><Relationship Id="rId16" Type="http://schemas.openxmlformats.org/officeDocument/2006/relationships/image" Target="../media/image7.png"/><Relationship Id="rId20" Type="http://schemas.openxmlformats.org/officeDocument/2006/relationships/image" Target="../media/image17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24" Type="http://schemas.openxmlformats.org/officeDocument/2006/relationships/image" Target="../media/image21.png"/><Relationship Id="rId32" Type="http://schemas.openxmlformats.org/officeDocument/2006/relationships/image" Target="../media/image22.png"/><Relationship Id="rId15" Type="http://schemas.openxmlformats.org/officeDocument/2006/relationships/image" Target="../media/image29.png"/><Relationship Id="rId23" Type="http://schemas.openxmlformats.org/officeDocument/2006/relationships/image" Target="../media/image20.png"/><Relationship Id="rId28" Type="http://schemas.openxmlformats.org/officeDocument/2006/relationships/image" Target="../media/image32.png"/><Relationship Id="rId36" Type="http://schemas.openxmlformats.org/officeDocument/2006/relationships/hyperlink" Target="http://malysh.club/igry_pro_formy_dlya_malishey/38-razvivayuschaya-igra-dlya-izucheniya-formy-krug.html" TargetMode="External"/><Relationship Id="rId19" Type="http://schemas.openxmlformats.org/officeDocument/2006/relationships/image" Target="../media/image30.png"/><Relationship Id="rId10" Type="http://schemas.microsoft.com/office/2007/relationships/hdphoto" Target="../media/hdphoto15.wdp"/><Relationship Id="rId31" Type="http://schemas.openxmlformats.org/officeDocument/2006/relationships/image" Target="../media/image12.png"/><Relationship Id="rId14" Type="http://schemas.microsoft.com/office/2007/relationships/hdphoto" Target="../media/hdphoto16.wdp"/><Relationship Id="rId22" Type="http://schemas.openxmlformats.org/officeDocument/2006/relationships/image" Target="../media/image19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hyperlink" Target="https://pandia.ru/text/79/394/35446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11" Type="http://schemas.openxmlformats.org/officeDocument/2006/relationships/image" Target="../media/image8.png"/><Relationship Id="rId10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8" Type="http://schemas.openxmlformats.org/officeDocument/2006/relationships/image" Target="../media/image18.png"/><Relationship Id="rId3" Type="http://schemas.openxmlformats.org/officeDocument/2006/relationships/image" Target="../media/image14.png"/><Relationship Id="rId21" Type="http://schemas.openxmlformats.org/officeDocument/2006/relationships/image" Target="../media/image21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24" Type="http://schemas.openxmlformats.org/officeDocument/2006/relationships/image" Target="../media/image22.png"/><Relationship Id="rId15" Type="http://schemas.openxmlformats.org/officeDocument/2006/relationships/image" Target="../media/image15.png"/><Relationship Id="rId23" Type="http://schemas.openxmlformats.org/officeDocument/2006/relationships/image" Target="../media/image12.png"/><Relationship Id="rId10" Type="http://schemas.microsoft.com/office/2007/relationships/hdphoto" Target="../media/hdphoto15.wdp"/><Relationship Id="rId19" Type="http://schemas.openxmlformats.org/officeDocument/2006/relationships/image" Target="../media/image19.png"/><Relationship Id="rId14" Type="http://schemas.microsoft.com/office/2007/relationships/hdphoto" Target="../media/hdphoto16.wdp"/><Relationship Id="rId2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microsoft.com/office/2007/relationships/hdphoto" Target="../media/hdphoto12.wdp"/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12" Type="http://schemas.microsoft.com/office/2007/relationships/hdphoto" Target="../media/hdphoto21.wdp"/><Relationship Id="rId2" Type="http://schemas.openxmlformats.org/officeDocument/2006/relationships/image" Target="../media/image1.jpe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19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bandicam 2021-11-29 08-54-33-376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1071546"/>
            <a:ext cx="8215370" cy="1758613"/>
          </a:xfrm>
          <a:prstGeom prst="doubleWave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Интерактивная игра «Украшаем ёлочку»</a:t>
            </a:r>
          </a:p>
          <a:p>
            <a:pPr algn="ctr"/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4643446"/>
            <a:ext cx="6715172" cy="1477328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воспитатель МБДОУ детский сад №7 «Ягодка» </a:t>
            </a:r>
          </a:p>
          <a:p>
            <a:pPr algn="ctr"/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пгт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Джубга, Краснодарский край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Гришина Елена Владимировна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457200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714884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4357694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4357694"/>
            <a:ext cx="642942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592933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357166"/>
            <a:ext cx="4214842" cy="1477328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Верхнюю часть ёлочки украсим большими шариками, а нижнюю маленькими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29322" y="4357694"/>
            <a:ext cx="690316" cy="618878"/>
          </a:xfrm>
          <a:prstGeom prst="rect">
            <a:avLst/>
          </a:prstGeom>
        </p:spPr>
      </p:pic>
      <p:pic>
        <p:nvPicPr>
          <p:cNvPr id="20" name="Рисунок 19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5214950"/>
            <a:ext cx="928694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8148" y="5286388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86644" y="5715016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29256" y="5715016"/>
            <a:ext cx="690316" cy="6188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9144000" cy="70009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4000504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3900" y="4572008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2396" y="4857760"/>
            <a:ext cx="724001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2462" y="3929066"/>
            <a:ext cx="571504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585789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7950" y="5072074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642918"/>
            <a:ext cx="4357718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шариками и игрушками.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43900" y="5214950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00694" y="5286388"/>
            <a:ext cx="690316" cy="618878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57818" y="4000504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9454" y="5357826"/>
            <a:ext cx="566676" cy="7480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3929066"/>
            <a:ext cx="785818" cy="674448"/>
          </a:xfrm>
          <a:prstGeom prst="rect">
            <a:avLst/>
          </a:prstGeom>
        </p:spPr>
      </p:pic>
      <p:pic>
        <p:nvPicPr>
          <p:cNvPr id="27" name="Рисунок 26" descr="Зелёная варежка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786446" y="4572008"/>
            <a:ext cx="642942" cy="857232"/>
          </a:xfrm>
          <a:prstGeom prst="rect">
            <a:avLst/>
          </a:prstGeom>
        </p:spPr>
      </p:pic>
      <p:pic>
        <p:nvPicPr>
          <p:cNvPr id="28" name="Рисунок 27" descr="box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643570" y="6000768"/>
            <a:ext cx="571480" cy="5715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72264" y="6000768"/>
            <a:ext cx="445168" cy="5486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4714884"/>
            <a:ext cx="571504" cy="592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242886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4643446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3786190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4643446"/>
            <a:ext cx="571504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488" y="2571744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3438" y="3714752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86314" y="714356"/>
            <a:ext cx="3929090" cy="2308324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Какая красивая ёлочка у нас получилась!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за чудо, чудо - ёлка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Все зелёные иголки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игрушках и шариках,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жёлтеньких фонариках!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86050" y="4714884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1538" y="3643314"/>
            <a:ext cx="690316" cy="618878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8926" y="1357298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7620" y="5072074"/>
            <a:ext cx="566676" cy="7480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571480"/>
            <a:ext cx="928694" cy="797075"/>
          </a:xfrm>
          <a:prstGeom prst="rect">
            <a:avLst/>
          </a:prstGeom>
        </p:spPr>
      </p:pic>
      <p:pic>
        <p:nvPicPr>
          <p:cNvPr id="27" name="Рисунок 26" descr="Зелёная варежка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28794" y="4786322"/>
            <a:ext cx="642942" cy="857232"/>
          </a:xfrm>
          <a:prstGeom prst="rect">
            <a:avLst/>
          </a:prstGeom>
        </p:spPr>
      </p:pic>
      <p:pic>
        <p:nvPicPr>
          <p:cNvPr id="28" name="Рисунок 27" descr="box1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57290" y="5857892"/>
            <a:ext cx="571480" cy="5715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28926" y="5857892"/>
            <a:ext cx="445168" cy="5486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2" y="2571744"/>
            <a:ext cx="571504" cy="592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5338" y="4286256"/>
            <a:ext cx="566676" cy="748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40" y="3857628"/>
            <a:ext cx="857256" cy="674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5857892"/>
            <a:ext cx="497979" cy="592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7595" b="94684" l="10000" r="9151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47" y="3571875"/>
            <a:ext cx="857256" cy="857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86710" y="3929066"/>
            <a:ext cx="445168" cy="548680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786578" y="4714884"/>
            <a:ext cx="928670" cy="857232"/>
          </a:xfrm>
          <a:prstGeom prst="rect">
            <a:avLst/>
          </a:prstGeom>
        </p:spPr>
      </p:pic>
      <p:pic>
        <p:nvPicPr>
          <p:cNvPr id="13" name="Рисунок 12" descr="Зелёная варежка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286512" y="4857760"/>
            <a:ext cx="642942" cy="857232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214942" y="4357694"/>
            <a:ext cx="881650" cy="638605"/>
          </a:xfrm>
          <a:prstGeom prst="rect">
            <a:avLst/>
          </a:prstGeom>
        </p:spPr>
      </p:pic>
      <p:pic>
        <p:nvPicPr>
          <p:cNvPr id="15" name="Рисунок 14" descr="hello_html_m6e8c1b63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857884" y="5929330"/>
            <a:ext cx="570840" cy="587181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4572008"/>
            <a:ext cx="4143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 descr="box1.pn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286644" y="5357826"/>
            <a:ext cx="571480" cy="571504"/>
          </a:xfrm>
          <a:prstGeom prst="rect">
            <a:avLst/>
          </a:prstGeom>
        </p:spPr>
      </p:pic>
      <p:pic>
        <p:nvPicPr>
          <p:cNvPr id="21" name="Рисунок 20" descr="8008 2.pn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572132" y="5000636"/>
            <a:ext cx="642942" cy="642942"/>
          </a:xfrm>
          <a:prstGeom prst="rect">
            <a:avLst/>
          </a:prstGeom>
        </p:spPr>
      </p:pic>
      <p:pic>
        <p:nvPicPr>
          <p:cNvPr id="22" name="Рисунок 21" descr="Снеговик.pn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786710" y="5715016"/>
            <a:ext cx="928694" cy="714380"/>
          </a:xfrm>
          <a:prstGeom prst="rect">
            <a:avLst/>
          </a:prstGeom>
        </p:spPr>
      </p:pic>
      <p:pic>
        <p:nvPicPr>
          <p:cNvPr id="23" name="Рисунок 22" descr="- (3).pn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7286644" y="6000768"/>
            <a:ext cx="642942" cy="547440"/>
          </a:xfrm>
          <a:prstGeom prst="rect">
            <a:avLst/>
          </a:prstGeom>
        </p:spPr>
      </p:pic>
      <p:pic>
        <p:nvPicPr>
          <p:cNvPr id="24" name="Рисунок 23" descr="- (4).pn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215074" y="4286256"/>
            <a:ext cx="761754" cy="642942"/>
          </a:xfrm>
          <a:prstGeom prst="rect">
            <a:avLst/>
          </a:prstGeom>
        </p:spPr>
      </p:pic>
      <p:pic>
        <p:nvPicPr>
          <p:cNvPr id="25" name="Рисунок 24" descr="Шар 1.pn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6500826" y="5857892"/>
            <a:ext cx="642942" cy="642942"/>
          </a:xfrm>
          <a:prstGeom prst="rect">
            <a:avLst/>
          </a:prstGeom>
        </p:spPr>
      </p:pic>
      <p:pic>
        <p:nvPicPr>
          <p:cNvPr id="26" name="Рисунок 25" descr="ЮЮЮ.pn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8286776" y="5000636"/>
            <a:ext cx="571505" cy="64294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000496" y="714356"/>
            <a:ext cx="4500594" cy="36933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Повесим на ёлочку много игрушек.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" name="Рисунок 29" descr="Снеговик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572000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14348" y="928670"/>
            <a:ext cx="7786742" cy="458587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Электронные ресурсы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Бравко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 «Дидактическая игра «Наряди ёлочку» для детей младшего дошкольного возраста 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4"/>
              </a:rPr>
              <a:t>https://www.maam.ru/detskijsad/didakticheskaja-igra-narjadi-yolochku-dlja-detei-mladshego-doshkolnogo-vozrasta.html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(дата обращения: 15.11.2021).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Интерактивная игра «Наряди ёлку!» 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5"/>
              </a:rPr>
              <a:t>https://pandia.ru/text/79/394/35446.php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(дата обращения: 21.11.2021).</a:t>
            </a:r>
          </a:p>
          <a:p>
            <a:pPr marL="342900" indent="-342900">
              <a:buFontTx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Развивающие игры для детей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⌠Электронный ресурс⌡.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6"/>
              </a:rPr>
              <a:t>http://malysh.club/igry_pro_formy_dlya_malishey/38-razvivayuschaya-igra-dlya-izucheniya-formy-krug.html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(дата обращения: 28.11.2021).</a:t>
            </a:r>
          </a:p>
          <a:p>
            <a:pPr marL="342900" indent="-342900">
              <a:buFontTx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C 0.00417 -0.00162 0.00782 -0.00277 0.01216 -0.0037 C 0.0257 -0.01273 0.03959 -0.02013 0.05365 -0.02754 C 0.06181 -0.03194 0.06962 -0.03773 0.0783 -0.04027 C 0.09011 -0.04791 0.10105 -0.05833 0.11407 -0.06157 C 0.11736 -0.06365 0.11997 -0.06643 0.12344 -0.06782 C 0.1323 -0.07546 0.1441 -0.07963 0.15469 -0.08171 C 0.16164 -0.08472 0.16806 -0.08564 0.17535 -0.0868 C 0.18299 -0.08541 0.18993 -0.08287 0.19705 -0.07916 C 0.19809 -0.07939 0.20521 -0.08101 0.20556 -0.08171 C 0.20608 -0.08287 0.20504 -0.08426 0.20469 -0.08541 C 0.2033 -0.0912 0.20278 -0.09398 0.20278 -0.10046 " pathEditMode="relative" ptsTypes="fffffffffff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bandicam 2021-11-29 08-54-33-376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2910" y="857232"/>
            <a:ext cx="7858180" cy="147732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«Украшаем ёлочку» -  увлекательная развивающая игра по сенсорному развитию детей раннего возраста с подвижными элементами.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587913" flipV="1">
            <a:off x="849360" y="2658464"/>
            <a:ext cx="7705026" cy="147732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bliqueBottomRigh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Игра развивает мелкую моторику, пространственное мышление, логику, воображение, знакомит детей с  геометрическими фигурами, величиной и способствует развитию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цветовосприятия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28662" y="4714884"/>
            <a:ext cx="7358114" cy="1406188"/>
          </a:xfrm>
          <a:prstGeom prst="wave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Below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Перемещая «мышкой» ёлочные игрушки, украсим ёлочку к Новому году!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500042"/>
            <a:ext cx="4143404" cy="1754326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Скоро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Новый год! У нас в гостях сегодня ёлочка. Будем вместе с ней играть и игрушки примерять.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750" b="98583" l="921" r="983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8" y="4929198"/>
            <a:ext cx="2685594" cy="1578880"/>
          </a:xfrm>
          <a:prstGeom prst="rect">
            <a:avLst/>
          </a:prstGeom>
        </p:spPr>
      </p:pic>
      <p:pic>
        <p:nvPicPr>
          <p:cNvPr id="9" name="Рисунок 8" descr="- (4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29388" y="4357694"/>
            <a:ext cx="928694" cy="833192"/>
          </a:xfrm>
          <a:prstGeom prst="rect">
            <a:avLst/>
          </a:prstGeom>
        </p:spPr>
      </p:pic>
      <p:pic>
        <p:nvPicPr>
          <p:cNvPr id="13" name="Рисунок 12" descr="- (3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72330" y="4500570"/>
            <a:ext cx="904630" cy="833192"/>
          </a:xfrm>
          <a:prstGeom prst="rect">
            <a:avLst/>
          </a:prstGeom>
        </p:spPr>
      </p:pic>
      <p:pic>
        <p:nvPicPr>
          <p:cNvPr id="15" name="Рисунок 14" descr="Шар 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3702" y="4786322"/>
            <a:ext cx="500066" cy="5478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4643446"/>
            <a:ext cx="497979" cy="592003"/>
          </a:xfrm>
          <a:prstGeom prst="rect">
            <a:avLst/>
          </a:prstGeom>
        </p:spPr>
      </p:pic>
      <p:pic>
        <p:nvPicPr>
          <p:cNvPr id="19" name="Рисунок 18" descr="ЮЮЮ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15272" y="4643446"/>
            <a:ext cx="500066" cy="57148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72330" y="4572008"/>
            <a:ext cx="428627" cy="85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5429264"/>
            <a:ext cx="904630" cy="833192"/>
          </a:xfrm>
          <a:prstGeom prst="rect">
            <a:avLst/>
          </a:prstGeom>
        </p:spPr>
      </p:pic>
      <p:pic>
        <p:nvPicPr>
          <p:cNvPr id="6" name="Рисунок 5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4786322"/>
            <a:ext cx="690316" cy="618878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8148" y="4929198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50" y="5357826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43900" y="4143380"/>
            <a:ext cx="714380" cy="762116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5008" y="5000636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8148" y="5715016"/>
            <a:ext cx="714380" cy="785794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72330" y="485776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928670"/>
            <a:ext cx="4500594" cy="923330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синими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Рисунок 14" descr="- (4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5857892"/>
            <a:ext cx="690316" cy="618878"/>
          </a:xfrm>
          <a:prstGeom prst="rect">
            <a:avLst/>
          </a:prstGeom>
        </p:spPr>
      </p:pic>
      <p:pic>
        <p:nvPicPr>
          <p:cNvPr id="16" name="Рисунок 15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5715016"/>
            <a:ext cx="928694" cy="833192"/>
          </a:xfrm>
          <a:prstGeom prst="rect">
            <a:avLst/>
          </a:prstGeom>
        </p:spPr>
      </p:pic>
      <p:pic>
        <p:nvPicPr>
          <p:cNvPr id="18" name="Рисунок 17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071942"/>
            <a:ext cx="928694" cy="833192"/>
          </a:xfrm>
          <a:prstGeom prst="rect">
            <a:avLst/>
          </a:prstGeom>
        </p:spPr>
      </p:pic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4500570"/>
            <a:ext cx="690316" cy="618878"/>
          </a:xfrm>
          <a:prstGeom prst="rect">
            <a:avLst/>
          </a:prstGeom>
        </p:spPr>
      </p:pic>
      <p:pic>
        <p:nvPicPr>
          <p:cNvPr id="21" name="Рисунок 20" descr="ЮЮЮ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15140" y="5929330"/>
            <a:ext cx="500066" cy="571480"/>
          </a:xfrm>
          <a:prstGeom prst="rect">
            <a:avLst/>
          </a:prstGeom>
        </p:spPr>
      </p:pic>
      <p:pic>
        <p:nvPicPr>
          <p:cNvPr id="20" name="Рисунок 19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786190"/>
            <a:ext cx="904630" cy="833192"/>
          </a:xfrm>
          <a:prstGeom prst="rect">
            <a:avLst/>
          </a:prstGeom>
        </p:spPr>
      </p:pic>
      <p:pic>
        <p:nvPicPr>
          <p:cNvPr id="22" name="Рисунок 21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15074" y="3929066"/>
            <a:ext cx="714380" cy="7857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5786454"/>
            <a:ext cx="904630" cy="833192"/>
          </a:xfrm>
          <a:prstGeom prst="rect">
            <a:avLst/>
          </a:prstGeom>
        </p:spPr>
      </p:pic>
      <p:pic>
        <p:nvPicPr>
          <p:cNvPr id="6" name="Рисунок 5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5214950"/>
            <a:ext cx="690316" cy="618878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62" y="5214950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2462" y="4357694"/>
            <a:ext cx="714380" cy="714380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72132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72264" y="585789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58016" y="4929198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57686" y="714356"/>
            <a:ext cx="4357718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красными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Рисунок 17" descr="- (4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86446" y="4572008"/>
            <a:ext cx="928694" cy="833192"/>
          </a:xfrm>
          <a:prstGeom prst="rect">
            <a:avLst/>
          </a:prstGeom>
        </p:spPr>
      </p:pic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5214950"/>
            <a:ext cx="690316" cy="618878"/>
          </a:xfrm>
          <a:prstGeom prst="rect">
            <a:avLst/>
          </a:prstGeom>
        </p:spPr>
      </p:pic>
      <p:pic>
        <p:nvPicPr>
          <p:cNvPr id="22" name="Рисунок 21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5857892"/>
            <a:ext cx="904630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3702" y="4357694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4071942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143380"/>
            <a:ext cx="690316" cy="6188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429264"/>
            <a:ext cx="928694" cy="833192"/>
          </a:xfrm>
          <a:prstGeom prst="rect">
            <a:avLst/>
          </a:prstGeom>
        </p:spPr>
      </p:pic>
      <p:pic>
        <p:nvPicPr>
          <p:cNvPr id="8" name="Рисунок 7" descr="-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5929330"/>
            <a:ext cx="690316" cy="618878"/>
          </a:xfrm>
          <a:prstGeom prst="rect">
            <a:avLst/>
          </a:prstGeom>
        </p:spPr>
      </p:pic>
      <p:pic>
        <p:nvPicPr>
          <p:cNvPr id="9" name="Рисунок 8" descr="Шар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62" y="4500570"/>
            <a:ext cx="714380" cy="714380"/>
          </a:xfrm>
          <a:prstGeom prst="rect">
            <a:avLst/>
          </a:prstGeom>
        </p:spPr>
      </p:pic>
      <p:pic>
        <p:nvPicPr>
          <p:cNvPr id="10" name="Рисунок 9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5214950"/>
            <a:ext cx="500066" cy="547802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5143512"/>
            <a:ext cx="714380" cy="714380"/>
          </a:xfrm>
          <a:prstGeom prst="rect">
            <a:avLst/>
          </a:prstGeom>
        </p:spPr>
      </p:pic>
      <p:pic>
        <p:nvPicPr>
          <p:cNvPr id="12" name="Рисунок 11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72198" y="5929330"/>
            <a:ext cx="500066" cy="5714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жёлтыми и зелёными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Рисунок 18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5929330"/>
            <a:ext cx="690316" cy="618878"/>
          </a:xfrm>
          <a:prstGeom prst="rect">
            <a:avLst/>
          </a:prstGeom>
        </p:spPr>
      </p:pic>
      <p:pic>
        <p:nvPicPr>
          <p:cNvPr id="20" name="Рисунок 19" descr="- (4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5786454"/>
            <a:ext cx="928694" cy="833192"/>
          </a:xfrm>
          <a:prstGeom prst="rect">
            <a:avLst/>
          </a:prstGeom>
        </p:spPr>
      </p:pic>
      <p:pic>
        <p:nvPicPr>
          <p:cNvPr id="23" name="Рисунок 22" descr="ЮЮЮ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0826" y="5214950"/>
            <a:ext cx="500066" cy="571480"/>
          </a:xfrm>
          <a:prstGeom prst="rect">
            <a:avLst/>
          </a:prstGeom>
        </p:spPr>
      </p:pic>
      <p:pic>
        <p:nvPicPr>
          <p:cNvPr id="24" name="Рисунок 23" descr="- (3)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00826" y="4357694"/>
            <a:ext cx="904630" cy="833192"/>
          </a:xfrm>
          <a:prstGeom prst="rect">
            <a:avLst/>
          </a:prstGeom>
        </p:spPr>
      </p:pic>
      <p:pic>
        <p:nvPicPr>
          <p:cNvPr id="25" name="Рисунок 24" descr="- (3)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29520" y="4500570"/>
            <a:ext cx="690316" cy="618878"/>
          </a:xfrm>
          <a:prstGeom prst="rect">
            <a:avLst/>
          </a:prstGeom>
        </p:spPr>
      </p:pic>
      <p:pic>
        <p:nvPicPr>
          <p:cNvPr id="17" name="Рисунок 16" descr="ЮЮЮ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3570" y="4429132"/>
            <a:ext cx="714380" cy="7143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6644" y="4286256"/>
            <a:ext cx="566676" cy="7480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4491" b="99562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24" y="4214818"/>
            <a:ext cx="785818" cy="6744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7595" b="94684" l="10000" r="9151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8" y="5072074"/>
            <a:ext cx="970951" cy="10001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0" b="100000" l="0" r="993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86446" y="4286256"/>
            <a:ext cx="445168" cy="548680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072462" y="5143512"/>
            <a:ext cx="928670" cy="857232"/>
          </a:xfrm>
          <a:prstGeom prst="rect">
            <a:avLst/>
          </a:prstGeom>
        </p:spPr>
      </p:pic>
      <p:pic>
        <p:nvPicPr>
          <p:cNvPr id="13" name="Рисунок 12" descr="Зелёная варежка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786710" y="5715016"/>
            <a:ext cx="642942" cy="857232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357950" y="5929330"/>
            <a:ext cx="881650" cy="638605"/>
          </a:xfrm>
          <a:prstGeom prst="rect">
            <a:avLst/>
          </a:prstGeom>
        </p:spPr>
      </p:pic>
      <p:pic>
        <p:nvPicPr>
          <p:cNvPr id="15" name="Рисунок 14" descr="hello_html_m6e8c1b63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429256" y="5929330"/>
            <a:ext cx="570840" cy="587181"/>
          </a:xfrm>
          <a:prstGeom prst="rect">
            <a:avLst/>
          </a:prstGeom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4143380"/>
            <a:ext cx="4143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Рисунок 24" descr="Шар 1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715008" y="5143512"/>
            <a:ext cx="642942" cy="642942"/>
          </a:xfrm>
          <a:prstGeom prst="rect">
            <a:avLst/>
          </a:prstGeom>
        </p:spPr>
      </p:pic>
      <p:pic>
        <p:nvPicPr>
          <p:cNvPr id="26" name="Рисунок 25" descr="ЮЮЮ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572264" y="5143512"/>
            <a:ext cx="571505" cy="64294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игрушками зелёного цвета.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8.67362E-19 C 0.004 0.00162 0.0073 0.00555 0.01129 0.0074 C 0.01268 0.0081 0.01945 0.00972 0.02084 0.00995 C 0.02709 0.01319 0.03403 0.0125 0.04063 0.01504 C 0.05643 0.02106 0.07136 0.02546 0.08768 0.02893 C 0.09393 0.03032 0.09948 0.03379 0.10573 0.03518 C 0.12431 0.04351 0.14289 0.04606 0.16233 0.04768 C 0.19601 0.04675 0.19966 0.04745 0.22553 0.03888 C 0.23178 0.0368 0.23125 0.03888 0.23768 0.03518 C 0.24723 0.02963 0.25695 0.0206 0.26702 0.01759 C 0.27414 0.01088 0.28178 0.00509 0.28959 -8.67362E-19 C 0.29601 -0.01112 0.28855 -0.00047 0.29723 -0.00625 C 0.29896 -0.00741 0.30018 -0.00996 0.30191 -0.01135 C 0.30365 -0.01274 0.30573 -0.01297 0.30764 -0.01389 C 0.31059 -0.01783 0.31303 -0.02107 0.31702 -0.02269 C 0.32136 -0.02686 0.32448 -0.03056 0.32934 -0.03287 C 0.33056 -0.0345 0.3316 -0.03635 0.33299 -0.03774 C 0.33421 -0.03889 0.33577 -0.03912 0.33681 -0.04028 C 0.33994 -0.04375 0.34167 -0.05024 0.34428 -0.05417 C 0.34636 -0.05741 0.35105 -0.06297 0.35105 -0.06297 C 0.35209 -0.0676 0.35365 -0.07153 0.35573 -0.07547 C 0.35903 -0.09468 0.36841 -0.11227 0.38299 -0.11829 C 0.38837 -0.11667 0.38976 -0.11436 0.39254 -0.10834 " pathEditMode="relative" ptsTypes="ffffffffffffffffffffff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C 0.00417 -0.00162 0.00782 -0.00277 0.01216 -0.0037 C 0.0257 -0.01273 0.03959 -0.02013 0.05365 -0.02754 C 0.06181 -0.03194 0.06962 -0.03773 0.0783 -0.04027 C 0.09011 -0.04791 0.10105 -0.05833 0.11407 -0.06157 C 0.11736 -0.06365 0.11997 -0.06643 0.12344 -0.06782 C 0.1323 -0.07546 0.1441 -0.07963 0.15469 -0.08171 C 0.16164 -0.08472 0.16806 -0.08564 0.17535 -0.0868 C 0.18299 -0.08541 0.18993 -0.08287 0.19705 -0.07916 C 0.19809 -0.07939 0.20521 -0.08101 0.20556 -0.08171 C 0.20608 -0.08287 0.20504 -0.08426 0.20469 -0.08541 C 0.2033 -0.0912 0.20278 -0.09398 0.20278 -0.10046 " pathEditMode="relative" ptsTypes="fffffffffff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7.40741E-7 C 8.05556E-6 -0.0007 -0.00138 -0.01389 -0.0019 -0.01644 C -0.00503 -0.02894 -0.02117 -0.04167 -0.0302 -0.04398 C -0.03697 -0.04769 -0.04392 -0.04838 -0.05103 -0.05046 C -0.06388 -0.05 -0.07673 -0.05 -0.08958 -0.04907 C -0.09843 -0.04838 -0.10728 -0.04398 -0.11614 -0.04282 C -0.11892 -0.04167 -0.12169 -0.04028 -0.12465 -0.03912 C -0.12742 -0.03657 -0.12985 -0.03542 -0.13298 -0.03403 C -0.1368 -0.03079 -0.14027 -0.02847 -0.14444 -0.02639 C -0.1486 -0.02083 -0.15416 -0.02014 -0.1585 -0.01505 C -0.16406 -0.00833 -0.16892 -0.00255 -0.17465 0.0037 C -0.17777 0.00694 -0.17933 0.00926 -0.18298 0.01134 C -0.18558 0.01296 -0.19062 0.0162 -0.19062 0.0162 C -0.19392 0.02083 -0.19531 0.02245 -0.19999 0.02384 C -0.20867 0.02963 -0.21475 0.03565 -0.22465 0.03773 C -0.23333 0.04143 -0.2519 0.04259 -0.2519 0.04259 C -0.26336 0.04213 -0.29253 0.04444 -0.30381 0.03889 C -0.30451 0.04005 -0.3052 0.0412 -0.30572 0.04259 C -0.30624 0.04375 -0.30555 0.04653 -0.30659 0.04653 C -0.30781 0.04653 -0.30763 0.04375 -0.3085 0.04259 C -0.31006 0.04051 -0.31232 0.03981 -0.31423 0.03889 C -0.31492 0.03727 -0.31492 0.03495 -0.31614 0.0338 C -0.3177 0.03218 -0.31996 0.03264 -0.32169 0.03148 C -0.32499 0.0294 -0.32777 0.02662 -0.33124 0.025 C -0.33576 0.01898 -0.33419 0.0169 -0.33124 0.00995 C -0.32985 0.01643 -0.32812 0.02593 -0.32551 0.03148 C -0.3236 0.04468 -0.32638 0.03032 -0.31978 0.04653 C -0.31597 0.05579 -0.31388 0.06574 -0.31128 0.07546 C -0.31041 0.08218 -0.30954 0.08889 -0.3085 0.0956 C -0.30937 0.10185 -0.31024 0.1081 -0.31128 0.11435 C -0.31197 0.11898 -0.31319 0.12824 -0.31319 0.12824 C -0.31058 0.13912 -0.30763 0.14838 -0.30763 0.15972 " pathEditMode="relative" ptsTypes="fffffffffffffffffffffffffffffff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2.96296E-6 C -0.00086 -0.01342 -0.00399 -0.02569 -0.00555 -0.03912 C -0.00642 -0.06319 -0.00364 -0.09329 -0.0085 -0.11574 C -0.0092 -0.12569 -0.00972 -0.13333 -0.01319 -0.14213 C -0.0151 -0.15856 -0.02222 -0.17824 -0.03107 -0.19004 C -0.03229 -0.1956 -0.03524 -0.19467 -0.0368 -0.2 C -0.03715 -0.20208 -0.0368 -0.20463 -0.03767 -0.20648 C -0.03906 -0.20926 -0.04201 -0.20972 -0.04427 -0.21134 C -0.05434 -0.21921 -0.06701 -0.22037 -0.07829 -0.22153 C -0.08124 -0.22129 -0.10173 -0.22129 -0.11024 -0.21898 C -0.11979 -0.21643 -0.12864 -0.2118 -0.13854 -0.21018 C -0.14565 -0.20555 -0.15381 -0.20278 -0.16128 -0.19884 C -0.1644 -0.19722 -0.17065 -0.19514 -0.17065 -0.19514 C -0.17795 -0.18889 -0.1868 -0.18472 -0.19513 -0.18125 C -0.2026 -0.17477 -0.21128 -0.17245 -0.21979 -0.16991 C -0.2269 -0.16759 -0.23333 -0.16296 -0.24045 -0.16111 C -0.24444 -0.15833 -0.24843 -0.15671 -0.25277 -0.15486 C -0.2559 -0.15185 -0.25833 -0.15092 -0.26215 -0.14977 C -0.27031 -0.14213 -0.27326 -0.1419 -0.28298 -0.13842 C -0.28958 -0.13611 -0.29513 -0.13125 -0.3019 -0.12963 C -0.30763 -0.125 -0.31319 -0.12245 -0.31979 -0.12083 C -0.32708 -0.11504 -0.33489 -0.11088 -0.34236 -0.10579 C -0.35104 -0.09977 -0.3592 -0.09305 -0.36874 -0.08935 C -0.37534 -0.08356 -0.37482 -0.08588 -0.38107 -0.08194 C -0.38593 -0.07893 -0.38993 -0.07477 -0.39513 -0.07315 C -0.40312 -0.0662 -0.4144 -0.06088 -0.42361 -0.05926 C -0.43315 -0.0544 -0.4427 -0.05185 -0.45277 -0.05046 C -0.46024 -0.04768 -0.4677 -0.04676 -0.47534 -0.04537 C -0.4809 -0.04329 -0.48576 -0.04236 -0.49149 -0.04166 C -0.49652 -0.04213 -0.50156 -0.04213 -0.50659 -0.04282 C -0.51406 -0.04398 -0.51961 -0.05393 -0.52534 -0.05926 C -0.5269 -0.06227 -0.52899 -0.06481 -0.5302 -0.06805 C -0.53333 -0.07639 -0.53263 -0.08634 -0.5368 -0.09444 C -0.53628 -0.11435 -0.54079 -0.14329 -0.52256 -0.15092 C -0.51996 -0.15648 -0.51197 -0.16018 -0.50746 -0.16366 C -0.49999 -0.16944 -0.49114 -0.17153 -0.48298 -0.17616 C -0.47326 -0.18171 -0.46371 -0.18981 -0.45364 -0.19375 C -0.45069 -0.19768 -0.44913 -0.19838 -0.44513 -0.2 C -0.44201 -0.20278 -0.44079 -0.20625 -0.43767 -0.20879 C -0.43663 -0.21481 -0.43437 -0.21643 -0.43194 -0.22153 C -0.42986 -0.23055 -0.43072 -0.22639 -0.42916 -0.23403 C -0.42968 -0.24583 -0.42864 -0.26481 -0.43576 -0.2743 C -0.43854 -0.28449 -0.4427 -0.29514 -0.44704 -0.3044 C -0.44826 -0.30694 -0.44965 -0.30949 -0.45086 -0.31204 C -0.45156 -0.31319 -0.45277 -0.31574 -0.45277 -0.31574 C -0.45399 -0.32477 -0.46145 -0.35092 -0.4519 -0.35092 " pathEditMode="relative" ptsTypes="fffffffffffffffffffffffffffffffffffffffffffffA">
                                      <p:cBhvr>
                                        <p:cTn id="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86844" cy="6858000"/>
          </a:xfrm>
          <a:prstGeom prst="rect">
            <a:avLst/>
          </a:prstGeom>
        </p:spPr>
      </p:pic>
      <p:pic>
        <p:nvPicPr>
          <p:cNvPr id="17" name="Рисунок 16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5072074"/>
            <a:ext cx="690316" cy="61887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86248" y="714356"/>
            <a:ext cx="4429156" cy="1200329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ёлочку маленькими шариками.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- (3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5857892"/>
            <a:ext cx="690316" cy="618878"/>
          </a:xfrm>
          <a:prstGeom prst="rect">
            <a:avLst/>
          </a:prstGeom>
        </p:spPr>
      </p:pic>
      <p:pic>
        <p:nvPicPr>
          <p:cNvPr id="11" name="Рисунок 10" descr="ЮЮЮ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2462" y="4357694"/>
            <a:ext cx="571504" cy="571504"/>
          </a:xfrm>
          <a:prstGeom prst="rect">
            <a:avLst/>
          </a:prstGeom>
        </p:spPr>
      </p:pic>
      <p:pic>
        <p:nvPicPr>
          <p:cNvPr id="12" name="Рисунок 11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0892" y="5072074"/>
            <a:ext cx="690316" cy="618878"/>
          </a:xfrm>
          <a:prstGeom prst="rect">
            <a:avLst/>
          </a:prstGeom>
        </p:spPr>
      </p:pic>
      <p:pic>
        <p:nvPicPr>
          <p:cNvPr id="13" name="Рисунок 12" descr="-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7884" y="4286256"/>
            <a:ext cx="690316" cy="618878"/>
          </a:xfrm>
          <a:prstGeom prst="rect">
            <a:avLst/>
          </a:prstGeom>
        </p:spPr>
      </p:pic>
      <p:pic>
        <p:nvPicPr>
          <p:cNvPr id="15" name="Рисунок 14" descr="Шар 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72462" y="5929330"/>
            <a:ext cx="571504" cy="547802"/>
          </a:xfrm>
          <a:prstGeom prst="rect">
            <a:avLst/>
          </a:prstGeom>
        </p:spPr>
      </p:pic>
      <p:pic>
        <p:nvPicPr>
          <p:cNvPr id="16" name="Рисунок 15" descr="-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5715016"/>
            <a:ext cx="714380" cy="785818"/>
          </a:xfrm>
          <a:prstGeom prst="rect">
            <a:avLst/>
          </a:prstGeom>
        </p:spPr>
      </p:pic>
      <p:pic>
        <p:nvPicPr>
          <p:cNvPr id="18" name="Рисунок 17" descr="Шар 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00892" y="4286256"/>
            <a:ext cx="714380" cy="714380"/>
          </a:xfrm>
          <a:prstGeom prst="rect">
            <a:avLst/>
          </a:prstGeom>
        </p:spPr>
      </p:pic>
      <p:pic>
        <p:nvPicPr>
          <p:cNvPr id="19" name="Рисунок 18" descr="ЮЮЮ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5000636"/>
            <a:ext cx="571504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bandicam 2021-11-29 08-54-33-376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Рисунок 13" descr="КРАС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572008"/>
            <a:ext cx="785818" cy="495729"/>
          </a:xfrm>
          <a:prstGeom prst="rect">
            <a:avLst/>
          </a:prstGeom>
        </p:spPr>
      </p:pic>
      <p:pic>
        <p:nvPicPr>
          <p:cNvPr id="16" name="Рисунок 15" descr="hello_html_m6e8c1b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5357826"/>
            <a:ext cx="499402" cy="515743"/>
          </a:xfrm>
          <a:prstGeom prst="rect">
            <a:avLst/>
          </a:prstGeom>
        </p:spPr>
      </p:pic>
      <p:pic>
        <p:nvPicPr>
          <p:cNvPr id="9" name="Рисунок 8" descr="КРАС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5214950"/>
            <a:ext cx="785818" cy="495729"/>
          </a:xfrm>
          <a:prstGeom prst="rect">
            <a:avLst/>
          </a:prstGeom>
        </p:spPr>
      </p:pic>
      <p:pic>
        <p:nvPicPr>
          <p:cNvPr id="10" name="Рисунок 9" descr="hello_html_m6e8c1b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5643578"/>
            <a:ext cx="499402" cy="515743"/>
          </a:xfrm>
          <a:prstGeom prst="rect">
            <a:avLst/>
          </a:prstGeom>
        </p:spPr>
      </p:pic>
      <p:pic>
        <p:nvPicPr>
          <p:cNvPr id="11" name="Рисунок 10" descr="Жёлтый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5786454"/>
            <a:ext cx="928670" cy="857232"/>
          </a:xfrm>
          <a:prstGeom prst="rect">
            <a:avLst/>
          </a:prstGeom>
        </p:spPr>
      </p:pic>
      <p:pic>
        <p:nvPicPr>
          <p:cNvPr id="12" name="Рисунок 11" descr="Жёлтый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00958" y="4429132"/>
            <a:ext cx="928670" cy="857232"/>
          </a:xfrm>
          <a:prstGeom prst="rect">
            <a:avLst/>
          </a:prstGeom>
        </p:spPr>
      </p:pic>
      <p:pic>
        <p:nvPicPr>
          <p:cNvPr id="17" name="Рисунок 16" descr="- (3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2330" y="5214950"/>
            <a:ext cx="690316" cy="618878"/>
          </a:xfrm>
          <a:prstGeom prst="rect">
            <a:avLst/>
          </a:prstGeom>
        </p:spPr>
      </p:pic>
      <p:pic>
        <p:nvPicPr>
          <p:cNvPr id="18" name="Рисунок 17" descr="-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86446" y="4714884"/>
            <a:ext cx="666553" cy="71438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18">
                    <a14:imgEffect>
                      <a14:backgroundRemoval t="882" b="99118" l="3497" r="9860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5929330"/>
            <a:ext cx="497979" cy="59200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86248" y="928670"/>
            <a:ext cx="4500594" cy="923330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Украсим  ёлочку кубиками.</a:t>
            </a:r>
          </a:p>
          <a:p>
            <a:pPr algn="ctr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4878" b="98955" l="5449" r="9807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64" y="5857893"/>
            <a:ext cx="834535" cy="64294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1075" b="95699" l="7484" r="94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5338" y="4929198"/>
            <a:ext cx="566676" cy="748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C 0.0066 -0.00833 0.01337 -0.01597 0.02083 -0.02245 C 0.02708 -0.028 0.03142 -0.03518 0.03871 -0.03773 C 0.05451 -0.05763 0.07899 -0.06898 0.1 -0.07407 C 0.11128 -0.08148 0.12569 -0.08078 0.13785 -0.08171 C 0.15903 -0.08078 0.17309 -0.0787 0.19253 -0.07407 C 0.19896 -0.06828 0.20677 -0.06898 0.21424 -0.06666 C 0.21771 -0.06666 0.24792 -0.06643 0.26042 -0.06898 C 0.26562 -0.07013 0.27031 -0.07291 0.27552 -0.07407 C 0.27708 -0.075 0.27865 -0.07592 0.28021 -0.07662 C 0.28299 -0.078 0.28871 -0.08032 0.28871 -0.08032 C 0.29306 -0.08402 0.30052 -0.0868 0.30573 -0.08796 C 0.31128 -0.09166 0.31667 -0.09652 0.32274 -0.09791 C 0.33246 -0.10324 0.34062 -0.11203 0.35 -0.11805 C 0.35885 -0.12384 0.35121 -0.11759 0.35851 -0.12314 C 0.3625 -0.12615 0.36892 -0.13263 0.36892 -0.13958 L 0.35573 -0.14328 " pathEditMode="relative" ptsTypes="fffffffffffffff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258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ЧАЙКА</dc:creator>
  <cp:lastModifiedBy>ГРАФ</cp:lastModifiedBy>
  <cp:revision>85</cp:revision>
  <dcterms:created xsi:type="dcterms:W3CDTF">2021-11-29T07:17:13Z</dcterms:created>
  <dcterms:modified xsi:type="dcterms:W3CDTF">2023-03-01T17:46:24Z</dcterms:modified>
</cp:coreProperties>
</file>