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7" r:id="rId4"/>
    <p:sldId id="271" r:id="rId5"/>
    <p:sldId id="266" r:id="rId6"/>
    <p:sldId id="269" r:id="rId7"/>
    <p:sldId id="268" r:id="rId8"/>
    <p:sldId id="27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D4AB0-A0D9-495B-AEBC-4077DEC4C62E}" type="datetimeFigureOut">
              <a:rPr lang="ru-RU" smtClean="0"/>
              <a:pPr/>
              <a:t>10.09.2023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D24D6-F665-4FCA-8141-34C958C500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1071538" y="-130220"/>
            <a:ext cx="7572428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0070C0"/>
              </a:solidFill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 настоящее время проблема сохранения здоровья детей   является одной из главных задач педагогики в целом.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Важнейшим периодом в развитии детей является дошкольный, так как именно тогда закладываются фундамент здоровья и долголетия, выносливости и сопротивляемости организма к неблагоприятным воздействиям внешней среды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Сегодня большинство детей испытывают «двигательный дефицит», иными словами количество движений, которые они производят в течение дня, ниже предусмотренной для этого возраста нормы. Это приводит к увеличению статической нагрузки на определенные группы мышц, что снижает силу и работоспособность мускулатуры ребёнка, а это, в свою очередь, приводит к нарушению функций организма. Именно поэтому следует искать новые подходы, чтобы привлечь ребёнка к стремлению заняться физкультурой и спортом, сделать так, чтобы это стало их жизненной потребностью. Для этого очень действенным является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применение физкультурного оборудования в работе по физическому воспитанию детей.</a:t>
            </a: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Сороконож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071670" y="571480"/>
            <a:ext cx="65008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Муниципальное бюджетное дошкольное образовательное учреждение ДС№7 «Ягодка» </a:t>
            </a:r>
          </a:p>
          <a:p>
            <a:pPr algn="ctr"/>
            <a:r>
              <a:rPr lang="ru-RU" sz="2000" b="1" dirty="0" err="1" smtClean="0">
                <a:solidFill>
                  <a:srgbClr val="0070C0"/>
                </a:solidFill>
              </a:rPr>
              <a:t>пгт</a:t>
            </a:r>
            <a:r>
              <a:rPr lang="ru-RU" sz="2000" b="1" dirty="0" smtClean="0">
                <a:solidFill>
                  <a:srgbClr val="0070C0"/>
                </a:solidFill>
              </a:rPr>
              <a:t>. Джубга МО Туапсинский район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85918" y="1857365"/>
            <a:ext cx="58579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Дорожка здоровья</a:t>
            </a:r>
          </a:p>
          <a:p>
            <a:pPr algn="ctr"/>
            <a:r>
              <a:rPr lang="ru-RU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3000372"/>
            <a:ext cx="71437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«Забавная сороконожка»</a:t>
            </a:r>
          </a:p>
          <a:p>
            <a:pPr algn="ctr"/>
            <a:endParaRPr lang="ru-RU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5214942" y="3844993"/>
            <a:ext cx="35004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Гришина Елена Владимировна, воспитатель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3980638" y="5760138"/>
            <a:ext cx="820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2023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1071538" y="-130220"/>
            <a:ext cx="7572428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0070C0"/>
              </a:solidFill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 настоящее время проблема сохранения здоровья детей   является одной из главных задач педагогики в целом.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Важнейшим периодом в развитии детей является дошкольный, так как именно тогда закладываются фундамент здоровья и долголетия, выносливости и сопротивляемости организма к неблагоприятным воздействиям внешней среды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Сегодня большинство детей испытывают «двигательный дефицит», иными словами количество движений, которые они производят в течение дня, ниже предусмотренной для этого возраста нормы. Это приводит к увеличению статической нагрузки на определенные группы мышц, что снижает силу и работоспособность мускулатуры ребёнка, а это, в свою очередь, приводит к нарушению функций организма. Именно поэтому следует искать новые подходы, чтобы привлечь ребёнка к стремлению заняться физкультурой и спортом, сделать так, чтобы это стало их жизненной потребностью. Для этого очень действенным является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применение физкультурного оборудования в работе по физическому воспитанию детей.</a:t>
            </a: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Сороконож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286844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Рисунок 6" descr="IMG_20230906_095305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785794"/>
            <a:ext cx="4714908" cy="3000396"/>
          </a:xfrm>
          <a:prstGeom prst="ellipse">
            <a:avLst/>
          </a:prstGeom>
          <a:ln w="63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Прямоугольник 7"/>
          <p:cNvSpPr/>
          <p:nvPr/>
        </p:nvSpPr>
        <p:spPr>
          <a:xfrm rot="10800000" flipV="1">
            <a:off x="714348" y="3774750"/>
            <a:ext cx="7858180" cy="2308324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Любят дети сороконожку за полезные дорожки.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Помогает сороконожка развивать ребятам ножки.</a:t>
            </a:r>
          </a:p>
          <a:p>
            <a:pPr algn="ctr"/>
            <a:endParaRPr lang="ru-RU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714348" y="4992795"/>
            <a:ext cx="7786742" cy="120032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Левой, правой, левой, правой. Побежали ножки.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Левой, правой, левой, правой. По сороконожке.</a:t>
            </a:r>
          </a:p>
          <a:p>
            <a:pPr algn="ctr"/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1071538" y="-130220"/>
            <a:ext cx="7572428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0070C0"/>
              </a:solidFill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 настоящее время проблема сохранения здоровья детей   является одной из главных задач педагогики в целом.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Важнейшим периодом в развитии детей является дошкольный, так как именно тогда закладываются фундамент здоровья и долголетия, выносливости и сопротивляемости организма к неблагоприятным воздействиям внешней среды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Сегодня большинство детей испытывают «двигательный дефицит», иными словами количество движений, которые они производят в течение дня, ниже предусмотренной для этого возраста нормы. Это приводит к увеличению статической нагрузки на определенные группы мышц, что снижает силу и работоспособность мускулатуры ребёнка, а это, в свою очередь, приводит к нарушению функций организма. Именно поэтому следует искать новые подходы, чтобы привлечь ребёнка к стремлению заняться физкультурой и спортом, сделать так, чтобы это стало их жизненной потребностью. Для этого очень действенным является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применение физкультурного оборудования в работе по физическому воспитанию детей.</a:t>
            </a: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Сороконож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642910" y="785794"/>
            <a:ext cx="8001056" cy="570374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                              </a:t>
            </a: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В настоящее время проблема сохранения здоровья детей   является одной из главных задач педагогики в целом.</a:t>
            </a:r>
            <a:b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Важнейшим периодом в развитии детей является дошкольный, так как именно тогда закладываются фундамент здоровья и долголетия, выносливости и сопротивляемости организма к неблагоприятным воздействиям внешней среды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	Сегодня большинство детей испытывают «двигательный дефицит», иными словами количество движений, которые они производят в течение дня, ниже предусмотренной для этого возраста нормы. Это приводит к увеличению статической нагрузки на определенные группы мышц, что снижает силу и работоспособность мускулатуры ребёнка, а это, в свою очередь, приводит к нарушению функций организма.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	 Именно поэтому следует искать новые подходы, чтобы привлечь ребёнка к стремлению заняться физкультурой и спортом, сделать так, чтобы это стало их жизненной потребностью. Для этого очень действенным является </a:t>
            </a:r>
            <a:r>
              <a:rPr lang="ru-RU" sz="2000" b="1" i="1" u="sng" dirty="0" smtClean="0">
                <a:solidFill>
                  <a:srgbClr val="FFFF00"/>
                </a:solidFill>
                <a:ea typeface="Times New Roman" pitchFamily="18" charset="0"/>
                <a:cs typeface="Arial" pitchFamily="34" charset="0"/>
              </a:rPr>
              <a:t>применение физкультурного оборудования в работе по физическому воспитанию детей.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1071538" y="-130220"/>
            <a:ext cx="7572428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0070C0"/>
              </a:solidFill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 настоящее время проблема сохранения здоровья детей   является одной из главных задач педагогики в целом.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Важнейшим периодом в развитии детей является дошкольный, так как именно тогда закладываются фундамент здоровья и долголетия, выносливости и сопротивляемости организма к неблагоприятным воздействиям внешней среды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Сегодня большинство детей испытывают «двигательный дефицит», иными словами количество движений, которые они производят в течение дня, ниже предусмотренной для этого возраста нормы. Это приводит к увеличению статической нагрузки на определенные группы мышц, что снижает силу и работоспособность мускулатуры ребёнка, а это, в свою очередь, приводит к нарушению функций организма. Именно поэтому следует искать новые подходы, чтобы привлечь ребёнка к стремлению заняться физкультурой и спортом, сделать так, чтобы это стало их жизненной потребностью. Для этого очень действенным является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применение физкультурного оборудования в работе по физическому воспитанию детей.</a:t>
            </a: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Сороконож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0034" y="183100"/>
            <a:ext cx="8143932" cy="343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kumimoji="0" lang="ru-RU" sz="2000" i="1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i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                          </a:t>
            </a:r>
            <a:r>
              <a:rPr kumimoji="0" lang="ru-RU" sz="2000" i="1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Использование</a:t>
            </a:r>
            <a:r>
              <a:rPr kumimoji="0" lang="ru-RU" sz="2000" b="1" i="1" u="sng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нестандартного оборудования </a:t>
            </a:r>
            <a:r>
              <a:rPr kumimoji="0" lang="ru-RU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развивает у детей все необходимые физические качества, способствует повышению внимания и интереса к двигательной активности. Желание заниматься с нетрадиционными пособиями способствует сенсорному развитию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(ребёнок различает форму, размер, цвет);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Calibri" pitchFamily="34" charset="0"/>
                <a:cs typeface="Times New Roman" pitchFamily="18" charset="0"/>
              </a:rPr>
              <a:t>обогащает самостоятельную деятельность детей; развивает глазомер и ориентировку в пространстве.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2714620"/>
            <a:ext cx="82868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 smtClean="0">
                <a:solidFill>
                  <a:srgbClr val="FF0000"/>
                </a:solidFill>
              </a:rPr>
              <a:t>Нестандартное физкультурное оборудование</a:t>
            </a:r>
            <a:r>
              <a:rPr lang="ru-RU" sz="2000" b="1" dirty="0" smtClean="0">
                <a:solidFill>
                  <a:srgbClr val="0070C0"/>
                </a:solidFill>
              </a:rPr>
              <a:t> </a:t>
            </a:r>
            <a:r>
              <a:rPr lang="ru-RU" b="1" dirty="0" smtClean="0">
                <a:solidFill>
                  <a:srgbClr val="0070C0"/>
                </a:solidFill>
              </a:rPr>
              <a:t>должно соответствовать правилам охраны жизни и здоровья детей, требованиям гигиены и эстетики, а размеры и конструкции оборудования и пособий должны отвечать анатомо-физиологическим особенностям детей, их возрасту, быть доступным, многофункциональным, привлекательным для детей, удобным в уборке и хранении, компактным, практичным, экономичным.</a:t>
            </a:r>
          </a:p>
          <a:p>
            <a:pPr algn="just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4572008"/>
            <a:ext cx="828680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 smtClean="0">
                <a:solidFill>
                  <a:srgbClr val="FF0000"/>
                </a:solidFill>
              </a:rPr>
              <a:t>При создании оборудования</a:t>
            </a:r>
            <a:r>
              <a:rPr lang="ru-RU" sz="2000" b="1" i="1" dirty="0" smtClean="0">
                <a:solidFill>
                  <a:srgbClr val="FF0000"/>
                </a:solidFill>
              </a:rPr>
              <a:t> </a:t>
            </a:r>
            <a:r>
              <a:rPr lang="ru-RU" b="1" dirty="0" smtClean="0">
                <a:solidFill>
                  <a:srgbClr val="0070C0"/>
                </a:solidFill>
              </a:rPr>
              <a:t>можно использовать самые различные материалы. Бесполезные на первый взгляд предметы превращаются в яркое, удобное в использовании оборудование для двигательной активности.</a:t>
            </a:r>
          </a:p>
          <a:p>
            <a:pPr algn="ctr"/>
            <a:r>
              <a:rPr lang="ru-RU" sz="2000" b="1" i="1" u="sng" dirty="0" smtClean="0">
                <a:solidFill>
                  <a:srgbClr val="FFFF00"/>
                </a:solidFill>
              </a:rPr>
              <a:t>Упражнения с нестандартным оборудованием создают положительный настрой, повышают настроение, дают заряд бодрости и энергии.</a:t>
            </a:r>
            <a:endParaRPr lang="ru-RU" sz="2000" b="1" i="1" u="sng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1071538" y="-130220"/>
            <a:ext cx="7572428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0070C0"/>
              </a:solidFill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 настоящее время проблема сохранения здоровья детей   является одной из главных задач педагогики в целом.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Важнейшим периодом в развитии детей является дошкольный, так как именно тогда закладываются фундамент здоровья и долголетия, выносливости и сопротивляемости организма к неблагоприятным воздействиям внешней среды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Сегодня большинство детей испытывают «двигательный дефицит», иными словами количество движений, которые они производят в течение дня, ниже предусмотренной для этого возраста нормы. Это приводит к увеличению статической нагрузки на определенные группы мышц, что снижает силу и работоспособность мускулатуры ребёнка, а это, в свою очередь, приводит к нарушению функций организма. Именно поэтому следует искать новые подходы, чтобы привлечь ребёнка к стремлению заняться физкультурой и спортом, сделать так, чтобы это стало их жизненной потребностью. Для этого очень действенным является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применение физкультурного оборудования в работе по физическому воспитанию детей.</a:t>
            </a: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Сороконож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143108" y="571480"/>
            <a:ext cx="642942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пособия: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формирование двигательной активности детей, развитие физических качеств у детей.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357298"/>
            <a:ext cx="792961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70C0"/>
                </a:solidFill>
              </a:rPr>
              <a:t>Использование дорожки здоровья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«Забавная сороконожка» </a:t>
            </a:r>
            <a:r>
              <a:rPr lang="ru-RU" sz="2000" b="1" i="1" dirty="0" smtClean="0">
                <a:solidFill>
                  <a:srgbClr val="0070C0"/>
                </a:solidFill>
              </a:rPr>
              <a:t>способствует решению следующих </a:t>
            </a:r>
            <a:r>
              <a:rPr lang="ru-RU" sz="2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Совершенствовать умения и навыки по профилактике плоскостопия.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</a:rPr>
              <a:t> Создавать условия для положительного эмоционального состояния ребёнка.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Формировать у детей интерес к физическим упражнениям.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</a:rPr>
              <a:t> Развивать физические качества (равновесие, гибкость, координацию, выносливость, скорость).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70C0"/>
                </a:solidFill>
              </a:rPr>
              <a:t> Обогащать двигательный опыт детей.</a:t>
            </a:r>
          </a:p>
        </p:txBody>
      </p:sp>
      <p:pic>
        <p:nvPicPr>
          <p:cNvPr id="9" name="Рисунок 8" descr="IMG_20230907_0849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3174" y="4357694"/>
            <a:ext cx="3786214" cy="1928826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1071538" y="-130220"/>
            <a:ext cx="7572428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0070C0"/>
              </a:solidFill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 настоящее время проблема сохранения здоровья детей   является одной из главных задач педагогики в целом.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Важнейшим периодом в развитии детей является дошкольный, так как именно тогда закладываются фундамент здоровья и долголетия, выносливости и сопротивляемости организма к неблагоприятным воздействиям внешней среды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Сегодня большинство детей испытывают «двигательный дефицит», иными словами количество движений, которые они производят в течение дня, ниже предусмотренной для этого возраста нормы. Это приводит к увеличению статической нагрузки на определенные группы мышц, что снижает силу и работоспособность мускулатуры ребёнка, а это, в свою очередь, приводит к нарушению функций организма. Именно поэтому следует искать новые подходы, чтобы привлечь ребёнка к стремлению заняться физкультурой и спортом, сделать так, чтобы это стало их жизненной потребностью. Для этого очень действенным является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применение физкультурного оборудования в работе по физическому воспитанию детей.</a:t>
            </a: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Сороконож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42910" y="500042"/>
            <a:ext cx="800105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Необходимые материалы для изготовления:</a:t>
            </a:r>
          </a:p>
          <a:p>
            <a:pPr algn="just"/>
            <a:endParaRPr lang="ru-RU" sz="20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70C0"/>
                </a:solidFill>
              </a:rPr>
              <a:t> Плотный материал для основы (фетр).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70C0"/>
                </a:solidFill>
              </a:rPr>
              <a:t> Пластиковые крышки.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Как часто мы выбрасываем пластиковые бутылки вместе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крышками</a:t>
            </a:r>
            <a:r>
              <a:rPr lang="ru-RU" sz="2000" b="1" u="sng" dirty="0" smtClean="0">
                <a:solidFill>
                  <a:srgbClr val="FF0000"/>
                </a:solidFill>
              </a:rPr>
              <a:t>, </a:t>
            </a:r>
            <a:r>
              <a:rPr lang="ru-RU" sz="2000" b="1" dirty="0" smtClean="0">
                <a:solidFill>
                  <a:srgbClr val="0070C0"/>
                </a:solidFill>
              </a:rPr>
              <a:t>даже, не задумываясь, каким прекрасным материалом для коврика они могут быть.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70C0"/>
                </a:solidFill>
              </a:rPr>
              <a:t> Морская галька.</a:t>
            </a:r>
          </a:p>
          <a:p>
            <a:pPr algn="just"/>
            <a:r>
              <a:rPr lang="ru-RU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Морская галька - </a:t>
            </a:r>
            <a:r>
              <a:rPr lang="ru-RU" sz="2000" b="1" dirty="0" smtClean="0">
                <a:solidFill>
                  <a:srgbClr val="0070C0"/>
                </a:solidFill>
              </a:rPr>
              <a:t>это не просто полезные камни, но еще и прекрасное напоминание об отдыхе. Дети с радостью играют и занимаются на таком коврике. Гальку желательно собрать на берегу водоема, но если такой возможности нет, то можно купить её в магазинах для рукоделия. Камни хорошо помойте и просушите.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70C0"/>
                </a:solidFill>
              </a:rPr>
              <a:t> Пуговицы.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Если хорошо поискать, то практически у каждой хозяйки в арсенале имеется целая коробка </a:t>
            </a:r>
            <a:r>
              <a:rPr lang="ru-RU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запасными пуговицами. </a:t>
            </a:r>
            <a:r>
              <a:rPr lang="ru-RU" sz="2000" b="1" dirty="0" smtClean="0">
                <a:solidFill>
                  <a:srgbClr val="0070C0"/>
                </a:solidFill>
              </a:rPr>
              <a:t>Вот из них и можно сделать замечательный коврик для ног.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70C0"/>
                </a:solidFill>
              </a:rPr>
              <a:t> Клей - «пистолет».</a:t>
            </a:r>
          </a:p>
          <a:p>
            <a:pPr algn="just">
              <a:buFont typeface="Wingdings" pitchFamily="2" charset="2"/>
              <a:buChar char="q"/>
            </a:pP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1071538" y="-130220"/>
            <a:ext cx="7572428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0070C0"/>
              </a:solidFill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 настоящее время проблема сохранения здоровья детей   является одной из главных задач педагогики в целом.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Важнейшим периодом в развитии детей является дошкольный, так как именно тогда закладываются фундамент здоровья и долголетия, выносливости и сопротивляемости организма к неблагоприятным воздействиям внешней среды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Сегодня большинство детей испытывают «двигательный дефицит», иными словами количество движений, которые они производят в течение дня, ниже предусмотренной для этого возраста нормы. Это приводит к увеличению статической нагрузки на определенные группы мышц, что снижает силу и работоспособность мускулатуры ребёнка, а это, в свою очередь, приводит к нарушению функций организма. Именно поэтому следует искать новые подходы, чтобы привлечь ребёнка к стремлению заняться физкультурой и спортом, сделать так, чтобы это стало их жизненной потребностью. Для этого очень действенным является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применение физкультурного оборудования в работе по физическому воспитанию детей.</a:t>
            </a: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Сороконож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642910" y="500042"/>
            <a:ext cx="80010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                      </a:t>
            </a:r>
          </a:p>
          <a:p>
            <a:pPr algn="just"/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</a:t>
            </a:r>
            <a:r>
              <a:rPr lang="ru-RU" sz="2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использования: </a:t>
            </a:r>
            <a:r>
              <a:rPr lang="ru-RU" sz="2000" b="1" dirty="0" smtClean="0">
                <a:solidFill>
                  <a:srgbClr val="0070C0"/>
                </a:solidFill>
              </a:rPr>
              <a:t> дорожка используется во время гимнастики после сна и в самостоятельной деятельности. Рекомендуется для детей 2-7 лет.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Дорожка здоровья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«Забавная сороконожка» </a:t>
            </a:r>
            <a:r>
              <a:rPr lang="ru-RU" sz="2000" b="1" dirty="0" smtClean="0">
                <a:solidFill>
                  <a:srgbClr val="0070C0"/>
                </a:solidFill>
              </a:rPr>
              <a:t>является содержательно-насыщенным, многофункциональным, вариативным, доступным и безопасным. Пособие обеспечивает игровую, познавательную активность воспитанников.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Занятие с детьми с использованием дорожки здоровья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«Забавная сороконожка» </a:t>
            </a:r>
            <a:r>
              <a:rPr lang="ru-RU" sz="2000" b="1" dirty="0" smtClean="0">
                <a:solidFill>
                  <a:srgbClr val="0070C0"/>
                </a:solidFill>
              </a:rPr>
              <a:t>даёт следующие преимущества: 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70C0"/>
                </a:solidFill>
              </a:rPr>
              <a:t> способствует правильному формированию стопы; 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70C0"/>
                </a:solidFill>
              </a:rPr>
              <a:t> является профилактикой плоскостопия; 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70C0"/>
                </a:solidFill>
              </a:rPr>
              <a:t> повышает иммунитет;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70C0"/>
                </a:solidFill>
              </a:rPr>
              <a:t> стимулирует развитие малыша (в том числе и речевое);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70C0"/>
                </a:solidFill>
              </a:rPr>
              <a:t> снимает нервное напряжение, расслабляет, развивает </a:t>
            </a:r>
            <a:r>
              <a:rPr lang="ru-RU" sz="2000" b="1" dirty="0" smtClean="0">
                <a:solidFill>
                  <a:srgbClr val="0070C0"/>
                </a:solidFill>
              </a:rPr>
              <a:t>внимание;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Ходьба </a:t>
            </a:r>
            <a:r>
              <a:rPr lang="ru-RU" sz="2000" b="1" dirty="0" smtClean="0">
                <a:solidFill>
                  <a:srgbClr val="0070C0"/>
                </a:solidFill>
              </a:rPr>
              <a:t>по дорожке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«Забавная сороконожка». </a:t>
            </a:r>
            <a:r>
              <a:rPr lang="ru-RU" sz="2000" b="1" i="1" dirty="0" smtClean="0">
                <a:solidFill>
                  <a:srgbClr val="0070C0"/>
                </a:solidFill>
              </a:rPr>
              <a:t>Дети идут </a:t>
            </a:r>
            <a:r>
              <a:rPr lang="ru-RU" sz="20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дорожке - сороконожке, </a:t>
            </a:r>
            <a:r>
              <a:rPr lang="ru-RU" sz="2000" b="1" i="1" dirty="0" smtClean="0">
                <a:solidFill>
                  <a:srgbClr val="0070C0"/>
                </a:solidFill>
              </a:rPr>
              <a:t>произнося слова: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Левой, правой, левой, правой. Побежали ножки.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Левой, правой, левой, правой. По сороконожке.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1071538" y="-130220"/>
            <a:ext cx="7572428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0070C0"/>
              </a:solidFill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 настоящее время проблема сохранения здоровья детей   является одной из главных задач педагогики в целом.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Важнейшим периодом в развитии детей является дошкольный, так как именно тогда закладываются фундамент здоровья и долголетия, выносливости и сопротивляемости организма к неблагоприятным воздействиям внешней среды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Сегодня большинство детей испытывают «двигательный дефицит», иными словами количество движений, которые они производят в течение дня, ниже предусмотренной для этого возраста нормы. Это приводит к увеличению статической нагрузки на определенные группы мышц, что снижает силу и работоспособность мускулатуры ребёнка, а это, в свою очередь, приводит к нарушению функций организма. Именно поэтому следует искать новые подходы, чтобы привлечь ребёнка к стремлению заняться физкультурой и спортом, сделать так, чтобы это стало их жизненной потребностью. Для этого очень действенным является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применение физкультурного оборудования в работе по физическому воспитанию детей.</a:t>
            </a: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Сороконож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214546" y="500042"/>
            <a:ext cx="635798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Помогает сороконожка развивать ребятам ножки</a:t>
            </a:r>
            <a:endParaRPr lang="ru-RU" sz="24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 descr="IMG_20230906_0948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1500174"/>
            <a:ext cx="3714776" cy="2286016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9" name="Рисунок 8" descr="IMG_20230906_094908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14612" y="4000504"/>
            <a:ext cx="3857652" cy="235745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12500"/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10" name="Рисунок 9" descr="IMG_20230906_095212_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29190" y="1500174"/>
            <a:ext cx="3643338" cy="2286016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636</Words>
  <Application>Microsoft Office PowerPoint</Application>
  <PresentationFormat>Экран (4:3)</PresentationFormat>
  <Paragraphs>95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</dc:creator>
  <cp:lastModifiedBy>ЛАРИСА</cp:lastModifiedBy>
  <cp:revision>34</cp:revision>
  <dcterms:created xsi:type="dcterms:W3CDTF">2023-09-08T13:12:46Z</dcterms:created>
  <dcterms:modified xsi:type="dcterms:W3CDTF">2023-09-10T12:38:54Z</dcterms:modified>
</cp:coreProperties>
</file>