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6" r:id="rId2"/>
    <p:sldId id="260" r:id="rId3"/>
    <p:sldId id="280" r:id="rId4"/>
    <p:sldId id="277" r:id="rId5"/>
    <p:sldId id="265" r:id="rId6"/>
    <p:sldId id="279" r:id="rId7"/>
  </p:sldIdLst>
  <p:sldSz cx="9144000" cy="6858000" type="screen4x3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772816"/>
            <a:ext cx="7484368" cy="1470025"/>
          </a:xfrm>
        </p:spPr>
        <p:txBody>
          <a:bodyPr/>
          <a:lstStyle>
            <a:lvl1pPr>
              <a:defRPr b="1">
                <a:solidFill>
                  <a:schemeClr val="bg2">
                    <a:lumMod val="10000"/>
                  </a:schemeClr>
                </a:solidFill>
                <a:latin typeface="Century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328498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>
                    <a:lumMod val="25000"/>
                  </a:schemeClr>
                </a:solidFill>
                <a:latin typeface="Century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7572E1-8815-4EB3-ABBC-0B6DCB730809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F0B52-B219-4D39-8197-D235D32CC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7572E1-8815-4EB3-ABBC-0B6DCB730809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F0B52-B219-4D39-8197-D235D32CC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7572E1-8815-4EB3-ABBC-0B6DCB730809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F0B52-B219-4D39-8197-D235D32CC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7572E1-8815-4EB3-ABBC-0B6DCB730809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F0B52-B219-4D39-8197-D235D32CC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7572E1-8815-4EB3-ABBC-0B6DCB730809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F0B52-B219-4D39-8197-D235D32CC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7572E1-8815-4EB3-ABBC-0B6DCB730809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F0B52-B219-4D39-8197-D235D32CC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7572E1-8815-4EB3-ABBC-0B6DCB730809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F0B52-B219-4D39-8197-D235D32CC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7572E1-8815-4EB3-ABBC-0B6DCB730809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F0B52-B219-4D39-8197-D235D32CC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7572E1-8815-4EB3-ABBC-0B6DCB730809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F0B52-B219-4D39-8197-D235D32CC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7572E1-8815-4EB3-ABBC-0B6DCB730809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F0B52-B219-4D39-8197-D235D32CC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7572E1-8815-4EB3-ABBC-0B6DCB730809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F0B52-B219-4D39-8197-D235D32CC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75000"/>
              </a:schemeClr>
            </a:gs>
            <a:gs pos="21000">
              <a:schemeClr val="bg2">
                <a:lumMod val="90000"/>
              </a:schemeClr>
            </a:gs>
            <a:gs pos="46000">
              <a:schemeClr val="bg2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6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4763" y="0"/>
            <a:ext cx="34972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619250" y="1600200"/>
            <a:ext cx="70675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BB7572E1-8815-4EB3-ABBC-0B6DCB730809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DFFF0B52-B219-4D39-8197-D235D32CC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i="1" kern="1200">
          <a:solidFill>
            <a:srgbClr val="1E1C11"/>
          </a:solidFill>
          <a:latin typeface="Century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Century" pitchFamily="18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Century" pitchFamily="18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Century" pitchFamily="18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Century" pitchFamily="18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entury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472" y="1071546"/>
            <a:ext cx="8072494" cy="1758613"/>
          </a:xfrm>
          <a:prstGeom prst="doubleWave">
            <a:avLst>
              <a:gd name="adj1" fmla="val 6250"/>
              <a:gd name="adj2" fmla="val -424"/>
            </a:avLst>
          </a:prstGeom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hardEdg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Georgia" pitchFamily="18" charset="0"/>
                <a:ea typeface="Tahoma" pitchFamily="34" charset="0"/>
                <a:cs typeface="Tahoma" pitchFamily="34" charset="0"/>
              </a:rPr>
              <a:t>Дидактическое пособие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Georgia" pitchFamily="18" charset="0"/>
                <a:ea typeface="Tahoma" pitchFamily="34" charset="0"/>
                <a:cs typeface="Tahoma" pitchFamily="34" charset="0"/>
              </a:rPr>
              <a:t>«Игры с прищепками»</a:t>
            </a:r>
          </a:p>
          <a:p>
            <a:pPr algn="ctr"/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Georgia" pitchFamily="18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14876" y="52863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9" name="Рисунок 8" descr="7682_697x4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5984" y="3643314"/>
            <a:ext cx="4357718" cy="250033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Front"/>
            <a:lightRig rig="glow" dir="t">
              <a:rot lat="0" lon="0" rev="4800000"/>
            </a:lightRig>
          </a:scene3d>
          <a:sp3d prstMaterial="matte">
            <a:bevelT w="127000" h="63500" prst="slope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0034" y="642919"/>
            <a:ext cx="8215370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92D050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ahoma" pitchFamily="34" charset="0"/>
                <a:cs typeface="Tahoma" pitchFamily="34" charset="0"/>
              </a:rPr>
              <a:t>	В данном пособии представлена серия игр для детей раннего возраста, помогающие детям изучать основные цвета, пополнить словарный запас, развивающие мелкую моторику рук, познавательную активность, речь, память, внимание, мышление.</a:t>
            </a:r>
          </a:p>
          <a:p>
            <a:pPr algn="just"/>
            <a:endPara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0800000" flipV="1">
            <a:off x="785786" y="2378725"/>
            <a:ext cx="7643866" cy="13542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92D050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Цель пособия: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развивать мелкую моторику пальцев рук у детей.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0034" y="3714752"/>
            <a:ext cx="8215370" cy="29238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92D05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Использование пособия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«Игры с прищепками»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способствует решению следующих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задач: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Учить детей правильно брать и открывать прищепку.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Обогащать сенсорный опыт детей.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Развивать речь, мышление, воображение, пополнить словарный запас.</a:t>
            </a:r>
          </a:p>
          <a:p>
            <a:pPr algn="just">
              <a:buFont typeface="Wingdings" pitchFamily="2" charset="2"/>
              <a:buChar char="q"/>
            </a:pP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Воспитывать усидчивость, умение принимать воображаемую игровую ситуацию.</a:t>
            </a:r>
          </a:p>
          <a:p>
            <a:pPr algn="just">
              <a:buFont typeface="Wingdings" pitchFamily="2" charset="2"/>
              <a:buChar char="q"/>
            </a:pP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7158" y="714356"/>
            <a:ext cx="8429684" cy="59400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92D050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ahoma" pitchFamily="34" charset="0"/>
                <a:cs typeface="Tahoma" pitchFamily="34" charset="0"/>
              </a:rPr>
              <a:t>	Прекрасным тренажёром для детских пальчиков могут стать игры с прищепками, ведь чтобы их прикрепить, малышу потребуется приложить некоторое усилие.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ahoma" pitchFamily="34" charset="0"/>
                <a:cs typeface="Tahoma" pitchFamily="34" charset="0"/>
              </a:rPr>
              <a:t>	Игры с прищепками отлично развивают мелкую моторику рук. Особенно они полезны, если пальчики ребёнка действую неуверенно, неловко. Игры с прищепками хорошо развивают щипковый хват, способность перераспределять при щипковом хвате мышечный тонус.  К тому же прищепки развивают не только мелкую моторику. Эти занятия помогают изучению цветов, развитию воображения, мышления, установлению контакта с детьми, вызывать доверительные отношения к взрослым и сверстникам. В ходе таких игр развивается и эмоционально-волевая сфера детей. 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ahoma" pitchFamily="34" charset="0"/>
                <a:cs typeface="Tahoma" pitchFamily="34" charset="0"/>
              </a:rPr>
              <a:t>	Представленное пособие может использовано как в непрерывной образовательной деятельности, так и в индивидуальной работе с детьми, а также родителями воспитанников в совместной деятельности с ребёнком.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8" name="TextBox 7"/>
          <p:cNvSpPr txBox="1"/>
          <p:nvPr/>
        </p:nvSpPr>
        <p:spPr>
          <a:xfrm>
            <a:off x="3714744" y="785795"/>
            <a:ext cx="5143536" cy="24314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ahoma" pitchFamily="34" charset="0"/>
                <a:cs typeface="Tahoma" pitchFamily="34" charset="0"/>
              </a:rPr>
              <a:t>«Солнышко»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ahoma" pitchFamily="34" charset="0"/>
                <a:cs typeface="Tahoma" pitchFamily="34" charset="0"/>
              </a:rPr>
              <a:t>Цель: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ahoma" pitchFamily="34" charset="0"/>
                <a:cs typeface="Tahoma" pitchFamily="34" charset="0"/>
              </a:rPr>
              <a:t>развивать мелкую моторику рук, закреплять сенсорные навыки, пространственные представления, развивать мышление, речь. воображение.</a:t>
            </a:r>
          </a:p>
          <a:p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Рисунок 9" descr="t1515674629a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714356"/>
            <a:ext cx="3071834" cy="2286016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 prst="divot"/>
            <a:contourClr>
              <a:srgbClr val="333333"/>
            </a:contourClr>
          </a:sp3d>
        </p:spPr>
      </p:pic>
      <p:pic>
        <p:nvPicPr>
          <p:cNvPr id="14" name="Рисунок 13" descr="t1515674629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3714752"/>
            <a:ext cx="2643206" cy="2357454"/>
          </a:xfrm>
          <a:prstGeom prst="rect">
            <a:avLst/>
          </a:prstGeom>
          <a:ln w="190500" cap="sq">
            <a:solidFill>
              <a:schemeClr val="accent6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divot"/>
            <a:extrusionClr>
              <a:srgbClr val="000000"/>
            </a:extrusionClr>
          </a:sp3d>
        </p:spPr>
      </p:pic>
      <p:sp>
        <p:nvSpPr>
          <p:cNvPr id="17" name="TextBox 16"/>
          <p:cNvSpPr txBox="1"/>
          <p:nvPr/>
        </p:nvSpPr>
        <p:spPr>
          <a:xfrm>
            <a:off x="3714744" y="3714752"/>
            <a:ext cx="5143536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ahoma" pitchFamily="34" charset="0"/>
                <a:cs typeface="Tahoma" pitchFamily="34" charset="0"/>
              </a:rPr>
              <a:t>«Ёжик»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ahoma" pitchFamily="34" charset="0"/>
                <a:cs typeface="Tahoma" pitchFamily="34" charset="0"/>
              </a:rPr>
              <a:t>Цель: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ahoma" pitchFamily="34" charset="0"/>
                <a:cs typeface="Tahoma" pitchFamily="34" charset="0"/>
              </a:rPr>
              <a:t>развивать мелкую моторику рук, воображение, способствовать активизации словаря, развивать память, мышление.</a:t>
            </a: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ea typeface="Tahoma" pitchFamily="34" charset="0"/>
              <a:cs typeface="Tahoma" pitchFamily="34" charset="0"/>
            </a:endParaRPr>
          </a:p>
          <a:p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57620" y="785795"/>
            <a:ext cx="5000660" cy="24314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«Рыбка»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Цель: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развивать ловкость рук и мелкую моторику, закреплять сенсорные навыки, пространственные представления, воображение, мышление.</a:t>
            </a: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/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0800000" flipV="1">
            <a:off x="3857620" y="3552780"/>
            <a:ext cx="4929222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«Берёза»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Цель: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развивать мелкую моторику рук, закреплять сенсорные навыки, пространственные представления, воображение, речь.</a:t>
            </a:r>
          </a:p>
          <a:p>
            <a:pPr algn="ctr"/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6" name="Рисунок 15" descr="t1515674629a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928670"/>
            <a:ext cx="2928958" cy="1857388"/>
          </a:xfrm>
          <a:prstGeom prst="rect">
            <a:avLst/>
          </a:prstGeom>
          <a:ln w="190500" cap="sq">
            <a:solidFill>
              <a:schemeClr val="accent6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divot"/>
            <a:extrusionClr>
              <a:srgbClr val="000000"/>
            </a:extrusionClr>
          </a:sp3d>
        </p:spPr>
      </p:pic>
      <p:pic>
        <p:nvPicPr>
          <p:cNvPr id="18" name="Рисунок 17" descr="t1515674629a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3500438"/>
            <a:ext cx="2928958" cy="2928958"/>
          </a:xfrm>
          <a:prstGeom prst="rect">
            <a:avLst/>
          </a:prstGeom>
          <a:ln w="190500" cap="sq">
            <a:solidFill>
              <a:schemeClr val="accent6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divot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57620" y="714356"/>
            <a:ext cx="5000660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«Цветы»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Цель: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развивать ловкость рук и мелкую моторику, закреплять сенсорные навыки, пространственные представления. Развивать воображение, память, речь. Способствовать расширению и активизации словаря детей</a:t>
            </a: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/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0800000" flipV="1">
            <a:off x="3857620" y="4071954"/>
            <a:ext cx="5000660" cy="23698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«Птичка»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Цель: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развивать мелкую моторику рук, закреплять сенсорные навыки, пространственные представления. Развивать воображение, речь.</a:t>
            </a:r>
          </a:p>
          <a:p>
            <a:pPr algn="ctr"/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4578" name="Picture 2" descr="IMG_20171107_1405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857232"/>
            <a:ext cx="2857520" cy="2643206"/>
          </a:xfrm>
          <a:prstGeom prst="rect">
            <a:avLst/>
          </a:prstGeom>
          <a:ln w="190500" cap="sq">
            <a:solidFill>
              <a:schemeClr val="accent6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divot"/>
            <a:extrusionClr>
              <a:srgbClr val="000000"/>
            </a:extrusionClr>
          </a:sp3d>
        </p:spPr>
      </p:pic>
      <p:pic>
        <p:nvPicPr>
          <p:cNvPr id="24580" name="Picture 4" descr="detsad-69143-140325487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143380"/>
            <a:ext cx="2857520" cy="2286016"/>
          </a:xfrm>
          <a:prstGeom prst="rect">
            <a:avLst/>
          </a:prstGeom>
          <a:ln w="190500" cap="sq">
            <a:solidFill>
              <a:schemeClr val="accent6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divot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0008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000084</Template>
  <TotalTime>1614</TotalTime>
  <Words>211</Words>
  <Application>Microsoft Office PowerPoint</Application>
  <PresentationFormat>Экран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000084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ЧАЙКА</dc:creator>
  <cp:lastModifiedBy>ГРАФ</cp:lastModifiedBy>
  <cp:revision>196</cp:revision>
  <dcterms:created xsi:type="dcterms:W3CDTF">2021-10-17T19:44:46Z</dcterms:created>
  <dcterms:modified xsi:type="dcterms:W3CDTF">2023-03-01T17:44:23Z</dcterms:modified>
</cp:coreProperties>
</file>