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7561263" cy="106934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5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3210" y="72"/>
      </p:cViewPr>
      <p:guideLst>
        <p:guide orient="horz" pos="3368"/>
        <p:guide pos="23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21886"/>
            <a:ext cx="6427074" cy="22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1916" y="428232"/>
            <a:ext cx="1701284" cy="912404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063" y="428232"/>
            <a:ext cx="4977831" cy="912404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7" y="6871500"/>
            <a:ext cx="6427074" cy="212382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8063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3642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3" y="3391194"/>
            <a:ext cx="3340871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25756"/>
            <a:ext cx="4226956" cy="91265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9"/>
          <p:cNvSpPr txBox="1"/>
          <p:nvPr/>
        </p:nvSpPr>
        <p:spPr>
          <a:xfrm>
            <a:off x="345902" y="5922764"/>
            <a:ext cx="6857999" cy="1046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400" b="1" dirty="0" err="1" smtClean="0">
                <a:solidFill>
                  <a:srgbClr val="000000"/>
                </a:solidFill>
                <a:latin typeface="+mj-lt"/>
              </a:rPr>
              <a:t>Стенниковой</a:t>
            </a:r>
            <a:endParaRPr lang="ru-RU" sz="3400" b="1" dirty="0" smtClean="0">
              <a:solidFill>
                <a:srgbClr val="000000"/>
              </a:solidFill>
              <a:latin typeface="+mj-lt"/>
            </a:endParaRPr>
          </a:p>
          <a:p>
            <a:pPr algn="ctr">
              <a:spcBef>
                <a:spcPct val="0"/>
              </a:spcBef>
            </a:pPr>
            <a:r>
              <a:rPr lang="ru-RU" sz="3400" b="1" dirty="0" smtClean="0">
                <a:solidFill>
                  <a:srgbClr val="000000"/>
                </a:solidFill>
                <a:latin typeface="+mj-lt"/>
              </a:rPr>
              <a:t>Елене </a:t>
            </a:r>
            <a:r>
              <a:rPr lang="ru-RU" sz="3400" b="1" dirty="0">
                <a:solidFill>
                  <a:srgbClr val="000000"/>
                </a:solidFill>
                <a:latin typeface="+mj-lt"/>
              </a:rPr>
              <a:t>Б</a:t>
            </a:r>
            <a:r>
              <a:rPr lang="ru-RU" sz="3400" b="1" dirty="0" smtClean="0">
                <a:solidFill>
                  <a:srgbClr val="000000"/>
                </a:solidFill>
                <a:latin typeface="+mj-lt"/>
              </a:rPr>
              <a:t>орисовне</a:t>
            </a:r>
            <a:endParaRPr lang="ru-RU" sz="3400" b="1" dirty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3" name="TextBox 10"/>
          <p:cNvSpPr txBox="1"/>
          <p:nvPr/>
        </p:nvSpPr>
        <p:spPr>
          <a:xfrm>
            <a:off x="1225743" y="7037831"/>
            <a:ext cx="5098316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i="1" spc="21" dirty="0" smtClean="0"/>
              <a:t>МБДОУ № 47 «Гусельки»</a:t>
            </a:r>
            <a:endParaRPr lang="ru-RU" sz="2000" i="1" spc="21" dirty="0"/>
          </a:p>
          <a:p>
            <a:pPr algn="ctr"/>
            <a:r>
              <a:rPr lang="ru-RU" sz="2000" i="1" spc="15" dirty="0" smtClean="0">
                <a:latin typeface="+mj-lt"/>
              </a:rPr>
              <a:t>Руководитель: </a:t>
            </a:r>
            <a:r>
              <a:rPr lang="ru-RU" sz="2000" i="1" spc="15" dirty="0" err="1" smtClean="0">
                <a:latin typeface="+mj-lt"/>
              </a:rPr>
              <a:t>Стенникова</a:t>
            </a:r>
            <a:r>
              <a:rPr lang="ru-RU" sz="2000" i="1" spc="15" dirty="0" smtClean="0">
                <a:latin typeface="+mj-lt"/>
              </a:rPr>
              <a:t> </a:t>
            </a:r>
            <a:r>
              <a:rPr lang="ru-RU" sz="2000" i="1" spc="15" dirty="0">
                <a:latin typeface="+mj-lt"/>
              </a:rPr>
              <a:t>Е</a:t>
            </a:r>
            <a:r>
              <a:rPr lang="ru-RU" sz="2000" i="1" spc="15" dirty="0" smtClean="0">
                <a:latin typeface="+mj-lt"/>
              </a:rPr>
              <a:t>лена Борисовна</a:t>
            </a:r>
            <a:endParaRPr lang="en-US" sz="2000" i="1" spc="15" dirty="0">
              <a:latin typeface="+mj-lt"/>
            </a:endParaRPr>
          </a:p>
        </p:txBody>
      </p:sp>
      <p:sp>
        <p:nvSpPr>
          <p:cNvPr id="24" name="TextBox 10"/>
          <p:cNvSpPr txBox="1"/>
          <p:nvPr/>
        </p:nvSpPr>
        <p:spPr>
          <a:xfrm>
            <a:off x="513553" y="5195180"/>
            <a:ext cx="652269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i="1" spc="21" dirty="0" smtClean="0"/>
              <a:t> «Вдохновение»</a:t>
            </a:r>
          </a:p>
          <a:p>
            <a:pPr algn="ctr"/>
            <a:r>
              <a:rPr lang="ru-RU" sz="2000" b="1" i="1" spc="21" dirty="0" smtClean="0"/>
              <a:t>Возрастная категория 18 лет и старше</a:t>
            </a:r>
            <a:endParaRPr lang="ru-RU" sz="2000" b="1" i="1" spc="21" dirty="0" smtClean="0"/>
          </a:p>
        </p:txBody>
      </p:sp>
    </p:spTree>
    <p:extLst>
      <p:ext uri="{BB962C8B-B14F-4D97-AF65-F5344CB8AC3E}">
        <p14:creationId xmlns:p14="http://schemas.microsoft.com/office/powerpoint/2010/main" val="220146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24</Words>
  <Application>Microsoft Office PowerPoint</Application>
  <PresentationFormat>Произвольный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Любовь Воронина</dc:creator>
  <cp:lastModifiedBy>Пользователь Windows</cp:lastModifiedBy>
  <cp:revision>17</cp:revision>
  <dcterms:created xsi:type="dcterms:W3CDTF">2025-01-20T10:53:26Z</dcterms:created>
  <dcterms:modified xsi:type="dcterms:W3CDTF">2026-02-16T08:48:18Z</dcterms:modified>
</cp:coreProperties>
</file>