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8" r:id="rId3"/>
    <p:sldId id="259" r:id="rId4"/>
    <p:sldId id="261" r:id="rId5"/>
    <p:sldId id="263" r:id="rId6"/>
    <p:sldId id="264" r:id="rId7"/>
    <p:sldId id="265" r:id="rId8"/>
    <p:sldId id="266" r:id="rId9"/>
    <p:sldId id="268" r:id="rId10"/>
    <p:sldId id="273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533400"/>
            <a:ext cx="8148740" cy="3327648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algn="ctr">
              <a:lnSpc>
                <a:spcPct val="250000"/>
              </a:lnSpc>
            </a:pPr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песочной терапии в коррекционной работе с </a:t>
            </a:r>
            <a:b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детьми, имеющих  РАС.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03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7848872" cy="2132856"/>
          </a:xfrm>
        </p:spPr>
        <p:txBody>
          <a:bodyPr>
            <a:normAutofit/>
          </a:bodyPr>
          <a:lstStyle/>
          <a:p>
            <a:r>
              <a:rPr lang="ru-RU" sz="1800" b="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Песок, вода и миниатюрные фигурки, помогают детям выразить свои эмоции, чувства, раскрыться и передать то, что словами ребенок с аутизмом объяснить не может. терапия с использованием песка основывается на игре. с помощью игры дети, у которых диагностируют аутизм, знакомятся с внешним миром, выражают свои чувства и эмоции.</a:t>
            </a:r>
            <a:r>
              <a:rPr lang="ru-RU" sz="1600" b="0" dirty="0">
                <a:solidFill>
                  <a:schemeClr val="tx1"/>
                </a:solidFill>
              </a:rPr>
              <a:t/>
            </a:r>
            <a:br>
              <a:rPr lang="ru-RU" sz="1600" b="0" dirty="0">
                <a:solidFill>
                  <a:schemeClr val="tx1"/>
                </a:solidFill>
              </a:rPr>
            </a:br>
            <a:endParaRPr lang="ru-RU" sz="1600" b="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916832"/>
            <a:ext cx="3540129" cy="4680519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1916832"/>
            <a:ext cx="4176464" cy="3816424"/>
          </a:xfrm>
        </p:spPr>
      </p:pic>
    </p:spTree>
    <p:extLst>
      <p:ext uri="{BB962C8B-B14F-4D97-AF65-F5344CB8AC3E}">
        <p14:creationId xmlns:p14="http://schemas.microsoft.com/office/powerpoint/2010/main" xmlns="" val="241616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7427168" cy="5688632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Песочная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откроет у ребенка с творческое начало, которое поможет в дальнейшем развитии и обязательно приведет к переменам. Играя в песочнице у ребенка улучшается моторика, речь, восприятие, внимание, мышление, память, коммуникация.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предлагает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с аутизмом выбрать фигурки, которые ему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понравились и рассмотреть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фигурку. Затем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 разместить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выбранные фигурки на подносе с песком. Малыш с аутизмом должен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выстроить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в произвольном порядке. </a:t>
            </a:r>
          </a:p>
        </p:txBody>
      </p:sp>
    </p:spTree>
    <p:extLst>
      <p:ext uri="{BB962C8B-B14F-4D97-AF65-F5344CB8AC3E}">
        <p14:creationId xmlns:p14="http://schemas.microsoft.com/office/powerpoint/2010/main" xmlns="" val="330180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8316416" cy="51278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Песочная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напоминает обычную игру в песочнице. Она помогает детям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аутизмом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развиваться, познавать мир и избавит от страхов.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игры малыша с песком может заметить сложную ситуацию и помочь справиться с ней, найти оптимальный вариант для ее решения.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Надеюсь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этот материал пригодиться вам в работе.</a:t>
            </a:r>
          </a:p>
        </p:txBody>
      </p:sp>
    </p:spTree>
    <p:extLst>
      <p:ext uri="{BB962C8B-B14F-4D97-AF65-F5344CB8AC3E}">
        <p14:creationId xmlns:p14="http://schemas.microsoft.com/office/powerpoint/2010/main" xmlns="" val="34841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612576" y="2967335"/>
            <a:ext cx="978100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Спасибо за внимание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16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7848872" cy="6540624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Аутизм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неврологическое расстройство, которое возникает в результате нарушения развития головного мозга. Характеризуется оно выраженным всесторонним дефицитом взаимодействия с окружающим миром и недостатком общения, ограниченными интересами и повторением одних и тех же действий.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трёх лет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проявляются все эти признаки, причем у мальчиков аутизм наблюдается в четыре раза чаще, чем у девочек.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Причины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возникновения аутизма на сегодняшний день спорны, и мнения врачей по этому поводу неоднозначны. Известно только, что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тесно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связаны с генами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влияют на созревание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синаптических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связей в головном мозге. Генетика этого заболевания настолько сложна, что в настоящий момент неясно, что сильнее влияет на возникновение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РАС: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множества генов или редко возникающие мутации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 рост заболеваемости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586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pPr algn="ctr"/>
            <a:r>
              <a:rPr lang="ru-RU" sz="2400" b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иагностика </a:t>
            </a:r>
            <a:r>
              <a:rPr lang="ru-RU" sz="2400" b="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аутизма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7488832" cy="5688632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Диагностика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аутизма возможна и в более раннем возрасте, чем три года, причем чем раньше родители заметят отклонения в поведении ребенка, тем более реальным становится его лечение. Первые симптомы внимательные родители могут наблюдать уже в возрасте до года — лечение аутизма при столь ранней диагностике может быть коррекционным, чтобы просто помочь ребенку адаптироваться к окружающему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миру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ts val="0"/>
              </a:spcBef>
              <a:buNone/>
            </a:pPr>
            <a:endParaRPr lang="ru-RU" sz="29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Диагностика аутизма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предполагает наблюдение следующих его симптомов: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ребенок перестает в достаточной степени общаться с окружающими, не испытывая в этом необходимости;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агрессия по отношению к сверстникам и их игнорирование;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проявление подозрительности и настороженности по отношению к взрослым; нежелание сотрудничать со старшими;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проявление добрых чувств и привязанности только к определенным людям;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изменение мышечного тонуса (повышение или понижение его);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беспристрастное выражение лица — отсутствие ответных реакций и мимики;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явная задержка в развитии, позднее исчезновение младенческих рефлексов и задержка развития речи;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бессмысленные повторяющиеся движения;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сосредоточенное внимание к мелким деталям;</a:t>
            </a:r>
          </a:p>
          <a:p>
            <a:pPr>
              <a:spcBef>
                <a:spcPts val="0"/>
              </a:spcBef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•	повторение запомненных случайно выражений без какого-либо повода или смысла.</a:t>
            </a:r>
          </a:p>
          <a:p>
            <a:pPr algn="just"/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9620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064896" cy="5559896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поддерживает разговор, не воспринимает юмора или скрытого подтекста, отказывается вести диалог и становится замкнутым. Если эти симптомы выявлены до двух лет и проведена соответствующая диагностика в достойной клинике, </a:t>
            </a:r>
            <a:r>
              <a:rPr lang="ru-RU" sz="2400" b="1" u="sng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коррекционное лечение аутизма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дать необходимые результаты. Не стоит ждать, хорошие результаты даст только своевременно начатое лечение.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385853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6995120" cy="570391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чудесах  песочной терапии и волшебных свойствах песка, сейчас много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статей, лек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ий. При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каких детских проблемах можно ее применять, проще перечислить где она не используется.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Сегодня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я хочу поделиться с вами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применение песочной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терапий на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коррекционных занятиях с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детьми аутизмом.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Песочная терапия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предоставляет ребенку с аутизмом возможность самовыражения.</a:t>
            </a:r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72616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45624" cy="576064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25000"/>
                  </a:schemeClr>
                </a:solidFill>
              </a:rPr>
              <a:t>Необходимые материалы</a:t>
            </a:r>
            <a:r>
              <a:rPr lang="ru-RU" sz="2000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136904" cy="568863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песочной терапии могут быть использованы разные виды песка. Это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речной песок, морской песок, песок вулканического происхождения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так далее.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Песок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изначально промывают в проточной воде, затем прокаливают на большом огне  и только потом его применяют на практике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Песок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насыпают в деревянные подносы стандартного размера (50 х 70 х 8 см). Есть ещё пластмассовые песочницы.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Дно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бока подноса или песочницы выкрашивают в голубой цвет, что символизирует небо  и воду. Иногда на практике используют два подноса с сухим и мокрым песком. Иногда добавляют воду в сухой песок и уже потом работают с мокрым песком. Всё зависит от желания ребёнка, с каким песком ему в данный момент хочется поиграть.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Камушки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ракушки и миниатюрные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обихода. А также сказочные герои, животные и т.д. 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9900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Противопоказания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аллергия на песок, кожные заболевание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игру в песочнице.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тактильную чувствительность и моторику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зрительно-пространственную ориентировку и зрительно-моторную координацию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внимания, памяти, мышления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общения и сюжетно-ролевой игры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заземляют» негативные эмоции, снимать агрессию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 , работа в группе.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734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7056784" cy="51125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         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Песок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так прост, как кажется на первый взгляд. На самом деле это удивительный материал. Этот таинственный материал может быть легким или тяжелым, принимать любую форму. Достаточно добавить в него воды, и он сразу изменится. Такие свойства песка используют не только в творчестве, но и в терапевтических целях.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b="1" u="sng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Песочная 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найти выход из разных ситуаций, поскольку это игра с символами. Иногда песочную терапию называют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юнгианской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Потому, что она основывается на учении Юнга о подсознании.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665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908720"/>
            <a:ext cx="7128792" cy="460851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      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учению психоаналитика, подсознание всегда хочет помочь нам в решении проблем, используя для этого подсказки – символы. На сегодняшний день такая терапия широко используется в психотерапии для расшифровки нашего подсознания. Некоторые специалисты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для лечения 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аутизма.</a:t>
            </a:r>
          </a:p>
          <a:p>
            <a:pPr algn="just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1210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314</TotalTime>
  <Words>851</Words>
  <Application>Microsoft Office PowerPoint</Application>
  <PresentationFormat>Экран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   Применение песочной терапии в коррекционной работе с   с детьми, имеющих  РАС.</vt:lpstr>
      <vt:lpstr>Слайд 2</vt:lpstr>
      <vt:lpstr>Диагностика аутизма</vt:lpstr>
      <vt:lpstr>Слайд 4</vt:lpstr>
      <vt:lpstr>Слайд 5</vt:lpstr>
      <vt:lpstr>Необходимые материалы:</vt:lpstr>
      <vt:lpstr>Слайд 7</vt:lpstr>
      <vt:lpstr>Слайд 8</vt:lpstr>
      <vt:lpstr>Слайд 9</vt:lpstr>
      <vt:lpstr>Песок, вода и миниатюрные фигурки, помогают детям выразить свои эмоции, чувства, раскрыться и передать то, что словами ребенок с аутизмом объяснить не может. терапия с использованием песка основывается на игре. с помощью игры дети, у которых диагностируют аутизм, знакомятся с внешним миром, выражают свои чувства и эмоции. 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Использование песочной терапии на занятиях музыки с детьми РАС</dc:title>
  <dc:creator>admin</dc:creator>
  <cp:lastModifiedBy>novel21@mail.ru</cp:lastModifiedBy>
  <cp:revision>27</cp:revision>
  <dcterms:created xsi:type="dcterms:W3CDTF">2017-07-18T18:52:08Z</dcterms:created>
  <dcterms:modified xsi:type="dcterms:W3CDTF">2026-04-19T19:17:43Z</dcterms:modified>
</cp:coreProperties>
</file>