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9" r:id="rId4"/>
    <p:sldId id="281" r:id="rId5"/>
    <p:sldId id="282" r:id="rId6"/>
    <p:sldId id="283" r:id="rId7"/>
    <p:sldId id="259" r:id="rId8"/>
    <p:sldId id="275" r:id="rId9"/>
    <p:sldId id="277" r:id="rId10"/>
    <p:sldId id="278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00" autoAdjust="0"/>
    <p:restoredTop sz="86323" autoAdjust="0"/>
  </p:normalViewPr>
  <p:slideViewPr>
    <p:cSldViewPr>
      <p:cViewPr>
        <p:scale>
          <a:sx n="66" d="100"/>
          <a:sy n="66" d="100"/>
        </p:scale>
        <p:origin x="-1786" y="-5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1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3357562"/>
            <a:ext cx="78400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Точечный </a:t>
            </a:r>
            <a:r>
              <a:rPr lang="ru-RU" sz="60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самомассаж</a:t>
            </a:r>
            <a:endParaRPr lang="ru-RU" sz="6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5301208"/>
            <a:ext cx="6400800" cy="1752600"/>
          </a:xfrm>
        </p:spPr>
        <p:txBody>
          <a:bodyPr>
            <a:no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инструктор по физической культуре</a:t>
            </a:r>
          </a:p>
          <a:p>
            <a:pPr algn="r"/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Гузикова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Ивановна</a:t>
            </a:r>
            <a:endParaRPr lang="ru-RU" sz="2000" dirty="0">
              <a:latin typeface="Garamond" panose="02020404030301010803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2071678"/>
            <a:ext cx="61201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0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03700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9390" y="1916832"/>
            <a:ext cx="608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4149080"/>
            <a:ext cx="2019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285728"/>
            <a:ext cx="62865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" sz="2400" b="1" i="1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У человека на теле имеются особые </a:t>
            </a:r>
            <a:r>
              <a:rPr lang="ru" sz="2400" b="1" i="1" dirty="0" smtClean="0">
                <a:solidFill>
                  <a:srgbClr val="FF0000"/>
                </a:solidFill>
              </a:rPr>
              <a:t>точки</a:t>
            </a:r>
            <a:r>
              <a:rPr lang="ru" sz="2400" b="1" i="1" dirty="0" smtClean="0">
                <a:solidFill>
                  <a:srgbClr val="002060"/>
                </a:solidFill>
              </a:rPr>
              <a:t>,</a:t>
            </a:r>
            <a:r>
              <a:rPr lang="ru" sz="2400" i="1" dirty="0" smtClean="0">
                <a:solidFill>
                  <a:srgbClr val="002060"/>
                </a:solidFill>
              </a:rPr>
              <a:t> которые регулируют деятельность внутренних органов.</a:t>
            </a:r>
            <a:r>
              <a:rPr lang="ru" sz="2400" b="1" i="1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" sz="2400" b="1" i="1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Массаж этих точек повышает защитные силы организма</a:t>
            </a:r>
            <a:r>
              <a:rPr lang="ru" sz="2400" i="1" dirty="0" smtClean="0">
                <a:solidFill>
                  <a:srgbClr val="FF0000"/>
                </a:solidFill>
              </a:rPr>
              <a:t>.</a:t>
            </a:r>
            <a:r>
              <a:rPr lang="ru" sz="2400" i="1" dirty="0" smtClean="0">
                <a:solidFill>
                  <a:srgbClr val="002060"/>
                </a:solidFill>
              </a:rPr>
              <a:t/>
            </a:r>
            <a:br>
              <a:rPr lang="ru" sz="2400" i="1" dirty="0" smtClean="0">
                <a:solidFill>
                  <a:srgbClr val="002060"/>
                </a:solidFill>
              </a:rPr>
            </a:br>
            <a:r>
              <a:rPr lang="ru" sz="2400" i="1" dirty="0" smtClean="0">
                <a:solidFill>
                  <a:srgbClr val="002060"/>
                </a:solidFill>
              </a:rPr>
              <a:t>Точечный самомассаж используется в основном </a:t>
            </a:r>
            <a:r>
              <a:rPr lang="ru" sz="2400" b="1" i="1" dirty="0" smtClean="0">
                <a:solidFill>
                  <a:srgbClr val="FF0000"/>
                </a:solidFill>
              </a:rPr>
              <a:t>для нормализации нервных процессов.</a:t>
            </a:r>
            <a:r>
              <a:rPr lang="ru" sz="2400" i="1" dirty="0" smtClean="0">
                <a:solidFill>
                  <a:srgbClr val="FF0000"/>
                </a:solidFill>
              </a:rPr>
              <a:t> </a:t>
            </a:r>
            <a:r>
              <a:rPr lang="ru" sz="2400" i="1" dirty="0" smtClean="0">
                <a:solidFill>
                  <a:srgbClr val="002060"/>
                </a:solidFill>
              </a:rPr>
              <a:t>Чаще всего это самомассаж головы и лица, кистей рук, пальцев ног и подошв. Так же точечный массаж </a:t>
            </a:r>
            <a:r>
              <a:rPr lang="ru" sz="2400" b="1" i="1" dirty="0" smtClean="0">
                <a:solidFill>
                  <a:srgbClr val="FF0000"/>
                </a:solidFill>
              </a:rPr>
              <a:t>предотвращает простудные заболевания</a:t>
            </a:r>
            <a:r>
              <a:rPr lang="ru" sz="2400" i="1" dirty="0" smtClean="0">
                <a:solidFill>
                  <a:srgbClr val="FF0000"/>
                </a:solidFill>
              </a:rPr>
              <a:t>, </a:t>
            </a:r>
            <a:r>
              <a:rPr lang="ru" sz="2400" i="1" dirty="0" smtClean="0">
                <a:solidFill>
                  <a:srgbClr val="002060"/>
                </a:solidFill>
              </a:rPr>
              <a:t>помогает детям научиться управлять мимикой лица</a:t>
            </a:r>
            <a:endParaRPr lang="ru-RU" sz="24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492896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воздействием массажа организм начинает лечить себя сам.</a:t>
            </a:r>
            <a:endParaRPr lang="ru-RU" sz="48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05379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9390" y="1916832"/>
            <a:ext cx="608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4149080"/>
            <a:ext cx="2019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1071546"/>
            <a:ext cx="628654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" sz="2400" b="1" dirty="0" smtClean="0"/>
              <a:t> </a:t>
            </a:r>
            <a:r>
              <a:rPr lang="ru" sz="2800" i="1" dirty="0" smtClean="0">
                <a:solidFill>
                  <a:srgbClr val="C00000"/>
                </a:solidFill>
              </a:rPr>
              <a:t>Выполняется точечный массаж путем нажимания  пальцев на кожу и мышцы в местах расположения энергечиски активных точек. Нужно научить детей при выполнениии точечного массажа не давить со всех сил на активные точки, а нажимать легонько, аккуратно.</a:t>
            </a:r>
            <a:endParaRPr lang="ru" sz="2800" i="1" dirty="0" smtClean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ru-RU" sz="24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492896"/>
            <a:ext cx="79928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профилактики респираторных заболеваний массаж делать каждый день.</a:t>
            </a:r>
            <a:endParaRPr lang="ru-RU" sz="48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05379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9390" y="1916832"/>
            <a:ext cx="608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4149080"/>
            <a:ext cx="2019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785926"/>
            <a:ext cx="62865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" sz="2400" b="1" dirty="0" smtClean="0">
                <a:solidFill>
                  <a:srgbClr val="7030A0"/>
                </a:solidFill>
              </a:rPr>
              <a:t> </a:t>
            </a:r>
            <a:r>
              <a:rPr lang="ru" sz="2800" b="1" i="1" dirty="0" smtClean="0">
                <a:solidFill>
                  <a:srgbClr val="7030A0"/>
                </a:solidFill>
              </a:rPr>
              <a:t>Этот вид массажа может служить </a:t>
            </a:r>
            <a:r>
              <a:rPr lang="ru" sz="2800" b="1" i="1" dirty="0" smtClean="0">
                <a:solidFill>
                  <a:srgbClr val="FF0000"/>
                </a:solidFill>
              </a:rPr>
              <a:t>расслабляющим </a:t>
            </a:r>
            <a:r>
              <a:rPr lang="ru" sz="2800" b="1" i="1" dirty="0" smtClean="0">
                <a:solidFill>
                  <a:srgbClr val="7030A0"/>
                </a:solidFill>
              </a:rPr>
              <a:t>или </a:t>
            </a:r>
            <a:r>
              <a:rPr lang="ru" sz="2800" b="1" i="1" dirty="0" smtClean="0">
                <a:solidFill>
                  <a:srgbClr val="FF0000"/>
                </a:solidFill>
              </a:rPr>
              <a:t>возбуждающим </a:t>
            </a:r>
            <a:r>
              <a:rPr lang="ru" sz="2800" b="1" i="1" dirty="0" smtClean="0">
                <a:solidFill>
                  <a:srgbClr val="7030A0"/>
                </a:solidFill>
              </a:rPr>
              <a:t>средством, при использовании в комплексе </a:t>
            </a:r>
            <a:r>
              <a:rPr lang="ru" sz="2800" b="1" i="1" dirty="0" smtClean="0">
                <a:solidFill>
                  <a:srgbClr val="FF0000"/>
                </a:solidFill>
              </a:rPr>
              <a:t>оказывает на организм ребенка положительный эффект.</a:t>
            </a:r>
            <a:endParaRPr lang="ru" sz="2800" i="1" dirty="0" smtClean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ru-RU" sz="24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2051928"/>
            <a:ext cx="778674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Массаж  биологически активных зон </a:t>
            </a:r>
            <a:br>
              <a:rPr lang="ru-RU" b="1" i="1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 err="1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Неболейка</a:t>
            </a:r>
            <a:r>
              <a:rPr lang="ru-RU" b="1" i="1" dirty="0" smtClean="0">
                <a:ln w="10541" cmpd="sng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b="1" i="1" dirty="0">
              <a:ln w="10541" cmpd="sng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0034" y="4714884"/>
            <a:ext cx="8229600" cy="2428892"/>
          </a:xfrm>
        </p:spPr>
        <p:txBody>
          <a:bodyPr/>
          <a:lstStyle/>
          <a:p>
            <a:pPr marL="0" lvl="0" indent="0" algn="ctr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простудных заболеваний.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09794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85728"/>
            <a:ext cx="6929486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горло не болело,           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Поглаживают ладонями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погладим его смело.          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Шею мягкими движениями</a:t>
            </a:r>
          </a:p>
          <a:p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сверху вниз.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не кашлять,                      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Указательными пальцами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чихать,                                    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растирают крылья носа.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 носик растирать.</a:t>
            </a:r>
          </a:p>
          <a:p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Лоб мы тоже разотрем,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Прикладывают ко лбу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Ладошку держим козырьком. 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ладони «козырьком» и 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растирают его движениям</a:t>
            </a:r>
          </a:p>
          <a:p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в стороны- вместе.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«Вилку» пальчиками сделай,  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Раздвигают указательный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Массируй ушки ты умело.       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средний пальцы и </a:t>
            </a:r>
          </a:p>
          <a:p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растирают точки перед</a:t>
            </a:r>
          </a:p>
          <a:p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и за ушами.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Знаем, знаем-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да,да,да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             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Потирают ладони друг о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простуда не страшна!      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друга.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81429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6"/>
          <p:cNvSpPr txBox="1">
            <a:spLocks/>
          </p:cNvSpPr>
          <p:nvPr/>
        </p:nvSpPr>
        <p:spPr bwMode="auto">
          <a:xfrm>
            <a:off x="1979331" y="2132855"/>
            <a:ext cx="502156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200" b="1" i="1" dirty="0" smtClean="0">
                <a:ln w="1905"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</a:t>
            </a:r>
            <a:endParaRPr lang="en-US" sz="3200" b="1" i="1" dirty="0">
              <a:ln w="1905">
                <a:solidFill>
                  <a:schemeClr val="accent4">
                    <a:lumMod val="50000"/>
                  </a:schemeClr>
                </a:solidFill>
              </a:ln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3071810"/>
            <a:ext cx="7072362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B050"/>
                </a:solidFill>
                <a:latin typeface="Georgia" pitchFamily="18" charset="0"/>
              </a:rPr>
              <a:t>Буду рада, если вы поделитесь своими успехами и отправите</a:t>
            </a:r>
          </a:p>
          <a:p>
            <a:pPr algn="ctr"/>
            <a:r>
              <a:rPr lang="ru-RU" sz="2000" b="1" i="1" dirty="0" smtClean="0">
                <a:solidFill>
                  <a:srgbClr val="00B050"/>
                </a:solidFill>
                <a:latin typeface="Georgia" pitchFamily="18" charset="0"/>
              </a:rPr>
              <a:t>фотографии или видеоролики.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Georgia" pitchFamily="18" charset="0"/>
              </a:rPr>
              <a:t>С уважением инструктор </a:t>
            </a: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Georgia" pitchFamily="18" charset="0"/>
              </a:rPr>
              <a:t>по физической культуре </a:t>
            </a:r>
          </a:p>
          <a:p>
            <a:pPr algn="ctr"/>
            <a:r>
              <a:rPr lang="ru-RU" sz="2000" b="1" i="1" dirty="0" err="1" smtClean="0">
                <a:solidFill>
                  <a:srgbClr val="FF0000"/>
                </a:solidFill>
                <a:latin typeface="Georgia" pitchFamily="18" charset="0"/>
              </a:rPr>
              <a:t>Гузикова</a:t>
            </a:r>
            <a:r>
              <a:rPr lang="ru-RU" sz="2000" b="1" i="1" dirty="0" smtClean="0">
                <a:solidFill>
                  <a:srgbClr val="FF0000"/>
                </a:solidFill>
                <a:latin typeface="Georgia" pitchFamily="18" charset="0"/>
              </a:rPr>
              <a:t> Елена Ивановна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45090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385</TotalTime>
  <Words>155</Words>
  <Application>Microsoft Office PowerPoint</Application>
  <PresentationFormat>Экран (4:3)</PresentationFormat>
  <Paragraphs>50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лица</vt:lpstr>
      <vt:lpstr>Слайд 1</vt:lpstr>
      <vt:lpstr>Слайд 2</vt:lpstr>
      <vt:lpstr>Слайд 3</vt:lpstr>
      <vt:lpstr>Слайд 4</vt:lpstr>
      <vt:lpstr>Слайд 5</vt:lpstr>
      <vt:lpstr>Слайд 6</vt:lpstr>
      <vt:lpstr>Массаж  биологически активных зон  «Неболейка»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MARiALE</cp:lastModifiedBy>
  <cp:revision>43</cp:revision>
  <dcterms:created xsi:type="dcterms:W3CDTF">2016-05-11T09:30:30Z</dcterms:created>
  <dcterms:modified xsi:type="dcterms:W3CDTF">2020-04-30T12:30:25Z</dcterms:modified>
</cp:coreProperties>
</file>