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02" autoAdjust="0"/>
  </p:normalViewPr>
  <p:slideViewPr>
    <p:cSldViewPr>
      <p:cViewPr varScale="1">
        <p:scale>
          <a:sx n="62" d="100"/>
          <a:sy n="62" d="100"/>
        </p:scale>
        <p:origin x="-174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QqkaxBK5PHrG_mpwYwlCzeIEIJc0RpwdY37BVMrHECzHr-HvAG0VHn1x55734jBA5hN-k1r4hAfKd07xpGNJ9BJ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878497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Лого_Доступная_сред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МБУ ДО «Детская школа искусств №25»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Учреждение дополнительного образования детей      «ДШИ №25» расположено на территории д.Пристань 2-я </a:t>
            </a:r>
            <a:r>
              <a:rPr lang="ru-RU" sz="2400" dirty="0" err="1" smtClean="0"/>
              <a:t>Кийской</a:t>
            </a:r>
            <a:r>
              <a:rPr lang="ru-RU" sz="2400" dirty="0" smtClean="0"/>
              <a:t> сельской территории </a:t>
            </a:r>
            <a:r>
              <a:rPr lang="ru-RU" sz="2400" dirty="0" err="1" smtClean="0"/>
              <a:t>Мариинского</a:t>
            </a:r>
            <a:r>
              <a:rPr lang="ru-RU" sz="2400" dirty="0" smtClean="0"/>
              <a:t> МО Кемеровской области-Кузбасса.  Находится в шаговой доступности от автобусной остановки рейсового маршрута №102, на улице Весенняя д.13 , в помещении Районного Дома культуры, первый вход.  Для посетителей с ограниченными возможностями здоровья Школа  искусств оборудования не имеет, парковки  нет. </a:t>
            </a:r>
          </a:p>
          <a:p>
            <a:r>
              <a:rPr lang="ru-RU" sz="2400" dirty="0" smtClean="0"/>
              <a:t>Однако для посещения мероприятий ДШИ№25 посетителями с ОВЗ возможность есть.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f296a1c-e145-4cd0-9a9b-5eaa32f116bc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188640"/>
            <a:ext cx="8784976" cy="648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e50b0e9f-a06b-4b7a-b0e6-51d2c0ff813c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568953" cy="6669360"/>
          </a:xfrm>
        </p:spPr>
      </p:pic>
      <p:sp>
        <p:nvSpPr>
          <p:cNvPr id="5" name="TextBox 4"/>
          <p:cNvSpPr txBox="1"/>
          <p:nvPr/>
        </p:nvSpPr>
        <p:spPr>
          <a:xfrm>
            <a:off x="323529" y="5229200"/>
            <a:ext cx="8820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Слева от входа в Школу искусств находится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вход в Районный Дом культуры,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который оборудован пандусом для инвалидов-колясочников , 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</a:rPr>
              <a:t>кнопка вызова находится в разработке.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694d782-2e60-477e-b064-e66e58023e04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3" y="188640"/>
            <a:ext cx="8712968" cy="648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72ebf9d-71f1-4a1c-84b7-a58c42f0a125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8496944" cy="648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ba73712e-568d-403c-a868-fab1f278291a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260648"/>
            <a:ext cx="8568952" cy="6336704"/>
          </a:xfrm>
        </p:spPr>
      </p:pic>
      <p:sp>
        <p:nvSpPr>
          <p:cNvPr id="5" name="TextBox 4"/>
          <p:cNvSpPr txBox="1"/>
          <p:nvPr/>
        </p:nvSpPr>
        <p:spPr>
          <a:xfrm>
            <a:off x="323528" y="4077072"/>
            <a:ext cx="1545336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Тактильная разметка приведет посетителей с ограниченными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Возможностями здоровья в просторное фойе, и далее в зрительный зал.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 данных помещениях проводятся все массовые мероприятия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детской Школы искусств №25. Таким образом  учреждение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Дополнительного образования будет радо предоставить 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доступ к продуктам своего творчества всем желающим,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 в том числе  инвалидам. 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зал 3 большой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0"/>
            <a:ext cx="8784976" cy="66693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6-09-18_11-46-42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640960" cy="640871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6-09-18_11-47-0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188640"/>
            <a:ext cx="8712968" cy="648072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6-09-18_11-47-2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260648"/>
            <a:ext cx="8712968" cy="640871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6-09-18_12-00-3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712968" cy="648072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6-09-18_12-01-05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260648"/>
            <a:ext cx="8892480" cy="6408712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026-09-18_12-01-30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712968" cy="648072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163</Words>
  <Application>Microsoft Office PowerPoint</Application>
  <PresentationFormat>Экран (4:3)</PresentationFormat>
  <Paragraphs>14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МБУ ДО «Детская школа искусств №25»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Win10</dc:creator>
  <cp:lastModifiedBy>Win10</cp:lastModifiedBy>
  <cp:revision>7</cp:revision>
  <dcterms:created xsi:type="dcterms:W3CDTF">2026-09-18T03:56:51Z</dcterms:created>
  <dcterms:modified xsi:type="dcterms:W3CDTF">2026-09-18T05:03:40Z</dcterms:modified>
</cp:coreProperties>
</file>