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61" r:id="rId6"/>
    <p:sldId id="276" r:id="rId7"/>
    <p:sldId id="262" r:id="rId8"/>
    <p:sldId id="263" r:id="rId9"/>
    <p:sldId id="264" r:id="rId10"/>
    <p:sldId id="271" r:id="rId11"/>
    <p:sldId id="272" r:id="rId12"/>
    <p:sldId id="273" r:id="rId13"/>
    <p:sldId id="274" r:id="rId14"/>
    <p:sldId id="275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3FAA7-35BF-4FFE-AAB3-48B2884A0464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2E4B-DF59-466D-8EA2-3E734EB543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3FAA7-35BF-4FFE-AAB3-48B2884A0464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2E4B-DF59-466D-8EA2-3E734EB543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3FAA7-35BF-4FFE-AAB3-48B2884A0464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2E4B-DF59-466D-8EA2-3E734EB543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3FAA7-35BF-4FFE-AAB3-48B2884A0464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2E4B-DF59-466D-8EA2-3E734EB543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3FAA7-35BF-4FFE-AAB3-48B2884A0464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2E4B-DF59-466D-8EA2-3E734EB543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3FAA7-35BF-4FFE-AAB3-48B2884A0464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2E4B-DF59-466D-8EA2-3E734EB543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3FAA7-35BF-4FFE-AAB3-48B2884A0464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2E4B-DF59-466D-8EA2-3E734EB543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3FAA7-35BF-4FFE-AAB3-48B2884A0464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2E4B-DF59-466D-8EA2-3E734EB543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3FAA7-35BF-4FFE-AAB3-48B2884A0464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2E4B-DF59-466D-8EA2-3E734EB543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3FAA7-35BF-4FFE-AAB3-48B2884A0464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2E4B-DF59-466D-8EA2-3E734EB543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3FAA7-35BF-4FFE-AAB3-48B2884A0464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2E4B-DF59-466D-8EA2-3E734EB543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3FAA7-35BF-4FFE-AAB3-48B2884A0464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82E4B-DF59-466D-8EA2-3E734EB543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91680" y="3933056"/>
            <a:ext cx="6408712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«Формы организации обучения дошкольников конструированию с использованием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://www.ibrickcity.com/wp-content/uploads/2012/04/Lego-Creator-5771-Hillside-Hou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76673"/>
            <a:ext cx="2880320" cy="28083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475656" y="1500171"/>
            <a:ext cx="662473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Проведение каждого занятия осуществляется строго по алгоритму.</a:t>
            </a: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Рассматривание образца, схемы, чертежа, рисунка, картинки.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Поиск-выбор необходимых деталей из общего набора.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Сборка частей модели.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Последовательное соединение всех собранных частей в одну целую модель.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Сравнение своей собранной модели с образцом, схемой, чертежом, рисунком, картинкой (или анализ собранной конструкции).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cdn.smartytoys.ru/images/store/1115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32656"/>
            <a:ext cx="2636292" cy="136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355976" y="188640"/>
            <a:ext cx="460851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младшем дошкольном возрасте (3-4 года)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дети учатся: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производить простейший анализ созданных построек, совершенствовать конструктивные умения,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различать, называть и использовать основные строительные детали (кубики, кирпичики),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сооружать новые постройки, используя полученные ранее умения. </a:t>
            </a:r>
          </a:p>
          <a:p>
            <a:pPr marL="342900" indent="-342900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организации обучения:</a:t>
            </a:r>
          </a:p>
          <a:p>
            <a:pPr marL="342900" indent="-342900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«Конструирование по образцу»;</a:t>
            </a:r>
          </a:p>
          <a:p>
            <a:pPr marL="342900" indent="-3429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«Конструирование по замыслу;</a:t>
            </a:r>
          </a:p>
          <a:p>
            <a:pPr marL="342900" indent="-342900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www.hobbymaster.ru/private/hobbymaster/shop_load/37/22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852936"/>
            <a:ext cx="3024336" cy="2539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572000" y="188640"/>
            <a:ext cx="43924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среднем дошкольном возрасте (4-5 лет)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развиваться способность различать и называть строительные детали, использовать их с учетом конструктивных свойств (устойчивость, форма, величина).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учатся анализировать образец постройки: выделять основные части, различать и соотносить их по величине и форме,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устанавливать пространственное расположение этих частей относительно друг друга, самостоятельно измерять постройки (по высоте, длине и ширине).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организации обучения: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 конструированию по образцу и замыслу»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«конструирование по простейшим чертежам и схемам»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cdn5.imgbb.ru/user/42/428516/201503/62840fba6f24367a5b4c244a8b09e1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356992"/>
            <a:ext cx="1800200" cy="2688605"/>
          </a:xfrm>
          <a:prstGeom prst="rect">
            <a:avLst/>
          </a:prstGeom>
          <a:noFill/>
        </p:spPr>
      </p:pic>
      <p:pic>
        <p:nvPicPr>
          <p:cNvPr id="5122" name="Picture 2" descr="http://cdn1.imgbb.ru/user/42/428516/201503/97eeab6d098644290673c33dda1d9c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32656"/>
            <a:ext cx="2060228" cy="28326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940152" y="188640"/>
            <a:ext cx="302433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старшем дошкольном возрасте работа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умения устанавливать связь между создаваемыми постройками и тем, что они видят в окружающей жизни; создание разнообразных построек и конструкций.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учатся выделять основные части и характерные детали конструкции, анализировать постройки, создавать различные по величине и конструкции постройки одного и того же объекта.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работа в коллективе (подгруппе).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«конструирование по условиям»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http://www.brickfactory.info/scans/0000000/0364/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844824"/>
            <a:ext cx="2636292" cy="27514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572000" y="116632"/>
            <a:ext cx="44644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Воспитанники подготовительной к школе группы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свободно владеют обобщенными способами анализа, как изображения, так и построек; не только анализируют основные конструктивные особенности различных деталей, но и определяют их форму на основе сходства со знакомыми им объемными предметами.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Свободные постройки становятся симметричными и пропорциональными, их строительство осуществляется на основе зрительной ориентировки. Дошкольники быстро и правильно подбирают необходимые детали. Они достаточно точно представляют себе последовательность, в которой будут осуществлять постройку.</a:t>
            </a:r>
          </a:p>
          <a:p>
            <a:pPr marL="342900" indent="-3429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Владеют различными формами организации обучения, а так же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«конструирование по теме».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://sadik-kolokolchik.ru/dcisbazudg/137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700808"/>
            <a:ext cx="3456384" cy="33275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475656" y="2977498"/>
            <a:ext cx="66247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 за внимание!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 descr="http://www.toysti.me/8010-thickbox/nabor-dlja-konstruirovanija-aeroport-le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2656"/>
            <a:ext cx="4104456" cy="2157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2060848"/>
            <a:ext cx="70567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://www.i-brick.ru/pictures/5932-3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0"/>
            <a:ext cx="2987824" cy="249289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59632" y="2060848"/>
            <a:ext cx="734481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Лего  - способствует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fontAlgn="t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Развитию  моторики  рук.</a:t>
            </a:r>
          </a:p>
          <a:p>
            <a:pPr marL="457200" lvl="0" indent="-457200" fontAlgn="t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Закреплению знаний  о  цвете,  форме,  пропорции.</a:t>
            </a:r>
          </a:p>
          <a:p>
            <a:pPr marL="457200" lvl="0" indent="-457200" fontAlgn="t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Закреплению знаний  об  окружающей  действительности.</a:t>
            </a:r>
          </a:p>
          <a:p>
            <a:pPr marL="457200" lvl="0" indent="-457200" fontAlgn="t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Развитию  памяти,  внимания,  воображения.</a:t>
            </a:r>
          </a:p>
          <a:p>
            <a:pPr marL="457200" lvl="0" indent="-457200" fontAlgn="t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Умению  фантазировать,  воображать,  творчески  подходить  к  работе.</a:t>
            </a:r>
          </a:p>
          <a:p>
            <a:pPr marL="457200" lvl="0" indent="-457200" fontAlgn="t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Развитию  коммуникационных  навыков</a:t>
            </a:r>
            <a:r>
              <a:rPr lang="ru-RU" sz="2000" dirty="0" smtClean="0"/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03648" y="3789040"/>
            <a:ext cx="7056784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Лего  -конструирование и образовательная робототехника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это новая педагогическая технология, представляет самые передовые направления науки и техники, является относительно новым междисциплинарным направлением обучения, воспитания и развития детей.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G:\PB220052.JPG"/>
          <p:cNvPicPr/>
          <p:nvPr/>
        </p:nvPicPr>
        <p:blipFill>
          <a:blip r:embed="rId3" cstate="print"/>
          <a:srcRect l="8125" t="19499" r="11875"/>
          <a:stretch>
            <a:fillRect/>
          </a:stretch>
        </p:blipFill>
        <p:spPr bwMode="auto">
          <a:xfrm>
            <a:off x="5868144" y="332656"/>
            <a:ext cx="254868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784976" cy="64807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1916832"/>
            <a:ext cx="70567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763688" y="4077072"/>
            <a:ext cx="59046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целью развития детского конструирования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исследователи (З.В. Лиштван, В.Г. Нечаева, Л.А. Парамонова, Н.Н. Поддьяков, Ф. Фребель и др.)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предложили разные формы организации обучения.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:\DCIM\100OLYMP\P11100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60648"/>
            <a:ext cx="4724400" cy="3512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784976" cy="64807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2060848"/>
            <a:ext cx="70567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699792" y="890136"/>
            <a:ext cx="590465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Конструирование по образцу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Заключается в том, что детям предлагают образцы построек, выполненных из деталей строительного материала и конструкторов, и показывают способы их воспроизведения.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G:\DCIM\100OLYMP\P111009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531553" y="2541455"/>
            <a:ext cx="3528394" cy="2567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http://www.dimkin-dvorik.ru/photos/6176/6176-3.jpg"/>
          <p:cNvPicPr>
            <a:picLocks noChangeAspect="1" noChangeArrowheads="1"/>
          </p:cNvPicPr>
          <p:nvPr/>
        </p:nvPicPr>
        <p:blipFill>
          <a:blip r:embed="rId4" cstate="print"/>
          <a:srcRect l="25714" r="11429"/>
          <a:stretch>
            <a:fillRect/>
          </a:stretch>
        </p:blipFill>
        <p:spPr bwMode="auto">
          <a:xfrm>
            <a:off x="4211960" y="2132856"/>
            <a:ext cx="1584176" cy="3285207"/>
          </a:xfrm>
          <a:prstGeom prst="rect">
            <a:avLst/>
          </a:prstGeom>
          <a:noFill/>
        </p:spPr>
      </p:pic>
      <p:pic>
        <p:nvPicPr>
          <p:cNvPr id="10" name="Рисунок 9" descr="G:\DCIM\100OLYMP\P111009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2060848"/>
            <a:ext cx="2514600" cy="351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784976" cy="64807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2060848"/>
            <a:ext cx="70567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915816" y="908720"/>
            <a:ext cx="590465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Конструирование по условиям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давая детям образца постройки, рисунков и способов ее возведения, определяют лишь условия, которым постройка должна соответствовать и которые, как правило, подчеркивают практическое её назначение..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G:\DCIM\100OLYMP\P111007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940152" y="2636912"/>
            <a:ext cx="3384376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http://cube-online.ru/Images/Articles/bcd8eb08-67d8-4f5a-95e4-bb8302093677/7b91e08b-2066-4e75-902f-224e814d325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564904"/>
            <a:ext cx="3356372" cy="2576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19672" y="29249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779912" y="260648"/>
            <a:ext cx="50395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Конструирование по простейшим чертежам и наглядным схемам.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G:\PB2200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564904"/>
            <a:ext cx="3744416" cy="2893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6" name="Picture 2" descr="http://lego.brickinstructions.com/00000/0580/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268760"/>
            <a:ext cx="3932436" cy="33549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19672" y="29249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220072" y="585991"/>
            <a:ext cx="345638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Конструирование по замыслу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Обладает большими возможностями для развертывания творчества детей и проявления их самостоятельности: они сами решают, что и как он будет конструировать.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:\PB2200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717032"/>
            <a:ext cx="4086225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H:\PB2200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628800"/>
            <a:ext cx="2933700" cy="3853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00.deviantart.net/8d72/i/2008/299/8/f/background_power_point_lego_by_einstein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563888" y="476672"/>
            <a:ext cx="5400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Конструирование по теме.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Детям предлагают общую тематику конструкций, и они сами создают замыслы конкретных построек, поделок, выбирают материал и способы их выполнения. («Транспорт»,  «Животные», «Здания», «Роботы»).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:\DCIM\100OLYMP\P111008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06391" y="2414489"/>
            <a:ext cx="3587603" cy="288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:\DCIM\100OLYMP\P111008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443522" y="2453022"/>
            <a:ext cx="3592661" cy="28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300</Words>
  <Application>Microsoft Office PowerPoint</Application>
  <PresentationFormat>Экран (4:3)</PresentationFormat>
  <Paragraphs>48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Светлана</cp:lastModifiedBy>
  <cp:revision>86</cp:revision>
  <dcterms:created xsi:type="dcterms:W3CDTF">2016-11-30T05:02:50Z</dcterms:created>
  <dcterms:modified xsi:type="dcterms:W3CDTF">2017-01-11T18:03:39Z</dcterms:modified>
</cp:coreProperties>
</file>