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0" r:id="rId6"/>
    <p:sldId id="259" r:id="rId7"/>
    <p:sldId id="262" r:id="rId8"/>
    <p:sldId id="274" r:id="rId9"/>
    <p:sldId id="275" r:id="rId10"/>
    <p:sldId id="277" r:id="rId11"/>
    <p:sldId id="261" r:id="rId12"/>
    <p:sldId id="272" r:id="rId13"/>
    <p:sldId id="273" r:id="rId14"/>
    <p:sldId id="268" r:id="rId15"/>
    <p:sldId id="276" r:id="rId16"/>
    <p:sldId id="265" r:id="rId17"/>
    <p:sldId id="267" r:id="rId18"/>
    <p:sldId id="266" r:id="rId19"/>
    <p:sldId id="270" r:id="rId20"/>
    <p:sldId id="271" r:id="rId21"/>
    <p:sldId id="269" r:id="rId22"/>
    <p:sldId id="26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C2D89-6CB2-463D-A23E-1823572EED48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2EB4E-69F9-4420-AAB2-1A65AB09D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836712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Конструктивные навыки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 группы старшего дошкольного возраста с 5 до 6 лет №8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http://slistom.ru/exchange1c/import_files/0a/0a7fd8e9-76a6-11e1-9755-001a4d31833c_e160af8c-7c51-11e3-af65-08606e7673f9.jpeg"/>
          <p:cNvPicPr>
            <a:picLocks noChangeAspect="1" noChangeArrowheads="1"/>
          </p:cNvPicPr>
          <p:nvPr/>
        </p:nvPicPr>
        <p:blipFill>
          <a:blip r:embed="rId3" cstate="print"/>
          <a:srcRect l="4242" t="29198" r="3527" b="10134"/>
          <a:stretch>
            <a:fillRect/>
          </a:stretch>
        </p:blipFill>
        <p:spPr bwMode="auto">
          <a:xfrm>
            <a:off x="1763688" y="2636912"/>
            <a:ext cx="532859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9512" y="98072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разных 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видов конструкторов.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0" name="Picture 4" descr="https://polesie-igrushki.ru/upload/iblock/f64/f642371e8f84fa27aa47771bae72667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492896"/>
            <a:ext cx="3860428" cy="3159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H:\Конструирование фото\20170118_112517.jpg"/>
          <p:cNvPicPr/>
          <p:nvPr/>
        </p:nvPicPr>
        <p:blipFill>
          <a:blip r:embed="rId3" cstate="print"/>
          <a:srcRect t="18234" b="20513"/>
          <a:stretch>
            <a:fillRect/>
          </a:stretch>
        </p:blipFill>
        <p:spPr bwMode="auto">
          <a:xfrm rot="10800000">
            <a:off x="251520" y="332656"/>
            <a:ext cx="4122341" cy="2464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Конструирование фото\20170119_163216.jpg"/>
          <p:cNvPicPr/>
          <p:nvPr/>
        </p:nvPicPr>
        <p:blipFill>
          <a:blip r:embed="rId4" cstate="print"/>
          <a:srcRect t="26781" r="6253"/>
          <a:stretch>
            <a:fillRect/>
          </a:stretch>
        </p:blipFill>
        <p:spPr bwMode="auto">
          <a:xfrm rot="10800000">
            <a:off x="3419872" y="3789040"/>
            <a:ext cx="5572125" cy="244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Конструирование фото\20170119_163315.jpg"/>
          <p:cNvPicPr/>
          <p:nvPr/>
        </p:nvPicPr>
        <p:blipFill>
          <a:blip r:embed="rId5" cstate="print"/>
          <a:srcRect r="6574"/>
          <a:stretch>
            <a:fillRect/>
          </a:stretch>
        </p:blipFill>
        <p:spPr bwMode="auto">
          <a:xfrm rot="10800000">
            <a:off x="4860032" y="404664"/>
            <a:ext cx="3960441" cy="2911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:\Конструирование фото\20170118_105651.jpg"/>
          <p:cNvPicPr/>
          <p:nvPr/>
        </p:nvPicPr>
        <p:blipFill>
          <a:blip r:embed="rId6" cstate="print"/>
          <a:srcRect l="15500" t="4558" r="13148"/>
          <a:stretch>
            <a:fillRect/>
          </a:stretch>
        </p:blipFill>
        <p:spPr bwMode="auto">
          <a:xfrm rot="10800000">
            <a:off x="251520" y="3501008"/>
            <a:ext cx="2983409" cy="2459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H:\Конструирование фото\20170413_1642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421345" y="1293552"/>
            <a:ext cx="3433961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Конструирование фото\20170413_1730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770139" y="1342429"/>
            <a:ext cx="3546275" cy="1958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Конструирование фото\20170413_173054.jpg"/>
          <p:cNvPicPr/>
          <p:nvPr/>
        </p:nvPicPr>
        <p:blipFill>
          <a:blip r:embed="rId5" cstate="print"/>
          <a:srcRect b="3134"/>
          <a:stretch>
            <a:fillRect/>
          </a:stretch>
        </p:blipFill>
        <p:spPr bwMode="auto">
          <a:xfrm rot="10800000">
            <a:off x="683568" y="4509120"/>
            <a:ext cx="2987824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H:\Конструирование фото\20170413_17311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639409" y="1353479"/>
            <a:ext cx="3528392" cy="2062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:\Конструирование фото\20170413_17484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4499992" y="4293096"/>
            <a:ext cx="3810000" cy="2293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H:\Конструирование фото\20170413_174736.jpg"/>
          <p:cNvPicPr/>
          <p:nvPr/>
        </p:nvPicPr>
        <p:blipFill>
          <a:blip r:embed="rId3" cstate="print"/>
          <a:srcRect r="11760"/>
          <a:stretch>
            <a:fillRect/>
          </a:stretch>
        </p:blipFill>
        <p:spPr bwMode="auto">
          <a:xfrm rot="10800000">
            <a:off x="467544" y="188640"/>
            <a:ext cx="3782194" cy="2503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Конструирование фото\20170413_1642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2245" y="3508275"/>
            <a:ext cx="3110879" cy="2232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Конструирование фото\20170417_17175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923928" y="3645024"/>
            <a:ext cx="4338365" cy="2678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:\Конструирование фото\20170413_173124.jpg"/>
          <p:cNvPicPr/>
          <p:nvPr/>
        </p:nvPicPr>
        <p:blipFill>
          <a:blip r:embed="rId6" cstate="print"/>
          <a:srcRect r="25802"/>
          <a:stretch>
            <a:fillRect/>
          </a:stretch>
        </p:blipFill>
        <p:spPr bwMode="auto">
          <a:xfrm rot="5400000">
            <a:off x="4762475" y="502221"/>
            <a:ext cx="321945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67544" y="54868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бумаги  дополнительных материалов.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://pmfas.by/wp-content/uploads/2017/03/s7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573016"/>
            <a:ext cx="3857625" cy="3111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http://kreativ58.ru.opt-images.1c-bitrix-cdn.ru/upload/iblock/0d9/0d977faf0738cbf3d4eaf33e04f90f3a.jpeg?1486111578247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00808"/>
            <a:ext cx="374441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Рисунок 10" descr="H:\для презентации по конструированию\закладка\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76872"/>
            <a:ext cx="7092553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H:\для презентации по конструированию\закладка\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12976"/>
            <a:ext cx="4362450" cy="3102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для презентации по конструированию\закладка\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284984"/>
            <a:ext cx="417646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для презентации по конструированию\закладка\3.jpg"/>
          <p:cNvPicPr/>
          <p:nvPr/>
        </p:nvPicPr>
        <p:blipFill>
          <a:blip r:embed="rId5" cstate="print"/>
          <a:srcRect t="29630"/>
          <a:stretch>
            <a:fillRect/>
          </a:stretch>
        </p:blipFill>
        <p:spPr bwMode="auto">
          <a:xfrm>
            <a:off x="323528" y="260648"/>
            <a:ext cx="483870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580112" y="2060848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Закладки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книг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H:\для презентации по конструированию\закладка\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276725" cy="286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для презентации по конструированию\закладка\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3905250" cy="2855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для презентации по конструированию\закладка\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429000"/>
            <a:ext cx="4048125" cy="3036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:\для презентации по конструированию\закладка\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332656"/>
            <a:ext cx="4010025" cy="2797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H:\для презентации по конструированию\закладка\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988840"/>
            <a:ext cx="4295775" cy="3093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для презентации по конструированию\закладка\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4295775" cy="3178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для презентации по конструированию\закладка\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01008"/>
            <a:ext cx="4248472" cy="3058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H:\для презентации по конструированию\паучок\1 паучок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429000"/>
            <a:ext cx="4295775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:\для презентации по конструированию\паучок\2 паучок.jpg"/>
          <p:cNvPicPr/>
          <p:nvPr/>
        </p:nvPicPr>
        <p:blipFill>
          <a:blip r:embed="rId4" cstate="print"/>
          <a:srcRect l="16667"/>
          <a:stretch>
            <a:fillRect/>
          </a:stretch>
        </p:blipFill>
        <p:spPr bwMode="auto">
          <a:xfrm>
            <a:off x="323528" y="692696"/>
            <a:ext cx="302433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для презентации по конструированию\паучок\3 паучок.jpg"/>
          <p:cNvPicPr/>
          <p:nvPr/>
        </p:nvPicPr>
        <p:blipFill>
          <a:blip r:embed="rId5" cstate="print"/>
          <a:srcRect l="28798" r="4346"/>
          <a:stretch>
            <a:fillRect/>
          </a:stretch>
        </p:blipFill>
        <p:spPr bwMode="auto">
          <a:xfrm>
            <a:off x="4932040" y="188640"/>
            <a:ext cx="2520280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11560" y="5949280"/>
            <a:ext cx="1989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Паучок из фольги.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512" y="116632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на учебный 2016 – 2017 год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конструктивной деятельности :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412776"/>
            <a:ext cx="734481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Продолжать развивать умение детей устанавливать связь между создаваемыми постройками и тем, что они видят в окружающей жизни; создавать разнообразные постройки и конструкции  (дома, спортивное и игровое оборудование).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Учить выделять основные части и характерные детали конструкций.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Поощрять самостоятельность, творчество, инициативу, дружелюбие.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Помогать анализировать сделанные воспитателем поделки и постройки; на основе анализа находить конструктивные решения и планировать создание собственной постройки.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Знакомить с новыми деталями: разнообразными по форме и величине пластинами, брусками, цилиндрами, конусами и др. Учить заменять одни детали другими.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Формировать умение создавать различные по величине и конструкции постройки одного и того же объекта.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Учить строить по рисунку, самостоятельно подбирать необходимый строительный материал.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Продолжать развивать умение работать коллективно, объединять свои поделки в соответствии с общим замыслом, договариваться, кто какую часть работы будет выполнять.</a:t>
            </a:r>
          </a:p>
          <a:p>
            <a:pPr marL="342900" indent="-34290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H:\для презентации по конструированию\паучок\4 паучок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152900" cy="3131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:\для презентации по конструированию\паучок\5 паучок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0648"/>
            <a:ext cx="4276700" cy="2922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для презентации по конструированию\паучок\6 паучок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3645024"/>
            <a:ext cx="5490493" cy="2909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1340768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работы за 2016  - 2017 учебный год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конструктивной деятельности: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564904"/>
            <a:ext cx="73448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используют и называют различные детали деревянного конструктора;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Могут заменить детали постройки в зависимости от имеющегося материала;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способны видеть основные детали предполагаемой постройки;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могут конструировать из бумаги, складывая её несколько раз; 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3688" y="1916832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1" descr="https://siberianproduct.com/upload/iblock/77f/77f1a4ec489930e0053df95d845fd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996952"/>
            <a:ext cx="460851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3212976"/>
            <a:ext cx="698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строительных материалов.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www.ylubka.caduk.ru/images/yudjshashashashashashashashashashashashash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314700" cy="2302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07704" y="2780928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образцу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Рисунок 8" descr="H:\Конструирование фото\20170417_163904.jpg"/>
          <p:cNvPicPr/>
          <p:nvPr/>
        </p:nvPicPr>
        <p:blipFill>
          <a:blip r:embed="rId3" cstate="print"/>
          <a:srcRect t="15954" b="21083"/>
          <a:stretch>
            <a:fillRect/>
          </a:stretch>
        </p:blipFill>
        <p:spPr bwMode="auto">
          <a:xfrm rot="10800000">
            <a:off x="2051720" y="332656"/>
            <a:ext cx="4608512" cy="1988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Конструирование фото\20170417_1630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67544" y="4077072"/>
            <a:ext cx="360040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:\Конструирование фото\20170417_1634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932040" y="3933056"/>
            <a:ext cx="3971925" cy="2712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512" y="260648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 по простейшим чертежам и схемам.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:\Конструирование фото\20170417_1538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51520" y="980728"/>
            <a:ext cx="4486275" cy="283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:\Конструирование фото\20170417_1538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431027" y="2489853"/>
            <a:ext cx="3952875" cy="295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Конструирование фото\20170417_15485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23528" y="4077072"/>
            <a:ext cx="3978325" cy="2390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H:\Конструирование фото\20170417_155242.jpg"/>
          <p:cNvPicPr/>
          <p:nvPr/>
        </p:nvPicPr>
        <p:blipFill>
          <a:blip r:embed="rId3" cstate="print"/>
          <a:srcRect l="19348" r="15393"/>
          <a:stretch>
            <a:fillRect/>
          </a:stretch>
        </p:blipFill>
        <p:spPr bwMode="auto">
          <a:xfrm rot="10800000">
            <a:off x="179512" y="116632"/>
            <a:ext cx="3876675" cy="27672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:\Конструирование фото\20170417_155042.jpg"/>
          <p:cNvPicPr/>
          <p:nvPr/>
        </p:nvPicPr>
        <p:blipFill>
          <a:blip r:embed="rId4" cstate="print"/>
          <a:srcRect l="12412" r="11002"/>
          <a:stretch>
            <a:fillRect/>
          </a:stretch>
        </p:blipFill>
        <p:spPr bwMode="auto">
          <a:xfrm rot="5400000">
            <a:off x="5030443" y="333645"/>
            <a:ext cx="2827531" cy="216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Конструирование фото\20170417_160106.jpg"/>
          <p:cNvPicPr/>
          <p:nvPr/>
        </p:nvPicPr>
        <p:blipFill>
          <a:blip r:embed="rId5" cstate="print"/>
          <a:srcRect l="13533" r="12203"/>
          <a:stretch>
            <a:fillRect/>
          </a:stretch>
        </p:blipFill>
        <p:spPr bwMode="auto">
          <a:xfrm rot="5400000">
            <a:off x="-17380" y="3913924"/>
            <a:ext cx="2928882" cy="2679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Конструирование фото\20170417_160458.jpg"/>
          <p:cNvPicPr/>
          <p:nvPr/>
        </p:nvPicPr>
        <p:blipFill>
          <a:blip r:embed="rId6" cstate="print"/>
          <a:srcRect r="17839"/>
          <a:stretch>
            <a:fillRect/>
          </a:stretch>
        </p:blipFill>
        <p:spPr bwMode="auto">
          <a:xfrm rot="5400000">
            <a:off x="2458477" y="3382283"/>
            <a:ext cx="3665800" cy="2895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:\Конструирование фото\20170417_16055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6012160" y="3933056"/>
            <a:ext cx="2952327" cy="2534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H:\Конструирование фото\20170417_1541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07504" y="188640"/>
            <a:ext cx="4524375" cy="3008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:\Конструирование фото\20170417_1546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932039" y="620689"/>
            <a:ext cx="309634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:\Конструирование фото\20170417_15482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201" y="3894342"/>
            <a:ext cx="3162933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:\Конструирование фото\20170417_155042.jpg"/>
          <p:cNvPicPr/>
          <p:nvPr/>
        </p:nvPicPr>
        <p:blipFill>
          <a:blip r:embed="rId6" cstate="print"/>
          <a:srcRect l="12412" r="11002"/>
          <a:stretch>
            <a:fillRect/>
          </a:stretch>
        </p:blipFill>
        <p:spPr bwMode="auto">
          <a:xfrm rot="5400000">
            <a:off x="4183365" y="3745627"/>
            <a:ext cx="3168353" cy="25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512" y="332656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 теме.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:\Конструирование фото\20170417_1548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51520" y="1340768"/>
            <a:ext cx="4610100" cy="334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:\Конструирование фото\20170417_1605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796136" y="332656"/>
            <a:ext cx="2952327" cy="2534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:\Конструирование фото\20170417_155307.jpg"/>
          <p:cNvPicPr/>
          <p:nvPr/>
        </p:nvPicPr>
        <p:blipFill>
          <a:blip r:embed="rId5" cstate="print"/>
          <a:srcRect l="26403" r="19081"/>
          <a:stretch>
            <a:fillRect/>
          </a:stretch>
        </p:blipFill>
        <p:spPr bwMode="auto">
          <a:xfrm rot="10800000">
            <a:off x="5508104" y="3140968"/>
            <a:ext cx="32385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Рисунок 10" descr="H:\Конструирование фото\20170417_1608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644008" y="4077072"/>
            <a:ext cx="4248472" cy="262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H:\Конструирование фото\20170417_1617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40152" y="836712"/>
            <a:ext cx="367240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:\Конструирование фото\20170417_16170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216532" y="872716"/>
            <a:ext cx="374441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H:\Конструирование фото\20170417_155717.jpg"/>
          <p:cNvPicPr/>
          <p:nvPr/>
        </p:nvPicPr>
        <p:blipFill>
          <a:blip r:embed="rId6" cstate="print"/>
          <a:srcRect l="5559"/>
          <a:stretch>
            <a:fillRect/>
          </a:stretch>
        </p:blipFill>
        <p:spPr bwMode="auto">
          <a:xfrm rot="10800000">
            <a:off x="323528" y="4149080"/>
            <a:ext cx="3885234" cy="2463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3203848" y="1844824"/>
            <a:ext cx="29604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замыслу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267</Words>
  <Application>Microsoft Office PowerPoint</Application>
  <PresentationFormat>Экран (4:3)</PresentationFormat>
  <Paragraphs>33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48</cp:revision>
  <dcterms:created xsi:type="dcterms:W3CDTF">2017-04-25T05:05:59Z</dcterms:created>
  <dcterms:modified xsi:type="dcterms:W3CDTF">2017-04-25T19:37:46Z</dcterms:modified>
</cp:coreProperties>
</file>