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34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843B0C"/>
                </a:solidFill>
                <a:latin typeface="Segoe Script"/>
                <a:cs typeface="Segoe Scrip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5/8/2024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843B0C"/>
                </a:solidFill>
                <a:latin typeface="Segoe Script"/>
                <a:cs typeface="Segoe Scrip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5/8/2024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843B0C"/>
                </a:solidFill>
                <a:latin typeface="Segoe Script"/>
                <a:cs typeface="Segoe Scrip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5/8/2024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843B0C"/>
                </a:solidFill>
                <a:latin typeface="Segoe Script"/>
                <a:cs typeface="Segoe Scrip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5/8/2024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5/8/2024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8402" y="588009"/>
            <a:ext cx="880681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843B0C"/>
                </a:solidFill>
                <a:latin typeface="Segoe Script"/>
                <a:cs typeface="Segoe Scrip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369568"/>
            <a:ext cx="10264775" cy="3214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5/8/2024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4735" marR="5080" indent="-2312670">
              <a:lnSpc>
                <a:spcPct val="100000"/>
              </a:lnSpc>
              <a:spcBef>
                <a:spcPts val="100"/>
              </a:spcBef>
            </a:pPr>
            <a:r>
              <a:rPr dirty="0"/>
              <a:t>Муниципальное</a:t>
            </a:r>
            <a:r>
              <a:rPr spc="-150" dirty="0"/>
              <a:t> </a:t>
            </a:r>
            <a:r>
              <a:rPr dirty="0"/>
              <a:t>бюджетное</a:t>
            </a:r>
            <a:r>
              <a:rPr spc="-114" dirty="0"/>
              <a:t> </a:t>
            </a:r>
            <a:r>
              <a:rPr dirty="0"/>
              <a:t>дошкольное</a:t>
            </a:r>
            <a:r>
              <a:rPr spc="-85" dirty="0"/>
              <a:t> </a:t>
            </a:r>
            <a:r>
              <a:rPr spc="-10" dirty="0"/>
              <a:t>образовательное</a:t>
            </a:r>
            <a:r>
              <a:rPr spc="-105" dirty="0"/>
              <a:t> </a:t>
            </a:r>
            <a:r>
              <a:rPr spc="-10" dirty="0"/>
              <a:t>учреждение </a:t>
            </a:r>
            <a:r>
              <a:rPr dirty="0"/>
              <a:t>детский</a:t>
            </a:r>
            <a:r>
              <a:rPr spc="-45" dirty="0"/>
              <a:t> </a:t>
            </a:r>
            <a:r>
              <a:rPr dirty="0"/>
              <a:t>сад</a:t>
            </a:r>
            <a:r>
              <a:rPr spc="-105" dirty="0"/>
              <a:t> </a:t>
            </a:r>
            <a:r>
              <a:rPr dirty="0"/>
              <a:t>№29</a:t>
            </a:r>
            <a:r>
              <a:rPr spc="-90" dirty="0"/>
              <a:t> </a:t>
            </a:r>
            <a:r>
              <a:rPr spc="-10" dirty="0"/>
              <a:t>«Журавушка»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68297" y="2133600"/>
            <a:ext cx="8945880" cy="2267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3600" b="1" dirty="0" smtClean="0">
              <a:solidFill>
                <a:srgbClr val="843B0C"/>
              </a:solidFill>
              <a:latin typeface="Segoe Script"/>
              <a:cs typeface="Segoe Script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dirty="0" smtClean="0">
                <a:solidFill>
                  <a:srgbClr val="843B0C"/>
                </a:solidFill>
                <a:latin typeface="Segoe Script"/>
                <a:cs typeface="Segoe Script"/>
              </a:rPr>
              <a:t>Виртуальная экскурсия</a:t>
            </a:r>
            <a:endParaRPr lang="ru-RU" sz="3600" b="1" dirty="0">
              <a:solidFill>
                <a:srgbClr val="843B0C"/>
              </a:solidFill>
              <a:latin typeface="Segoe Script"/>
              <a:cs typeface="Segoe Script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dirty="0" smtClean="0">
                <a:solidFill>
                  <a:srgbClr val="843B0C"/>
                </a:solidFill>
                <a:latin typeface="Segoe Script"/>
                <a:cs typeface="Segoe Script"/>
              </a:rPr>
              <a:t>«</a:t>
            </a:r>
            <a:r>
              <a:rPr lang="ru-RU" sz="3600" b="1" dirty="0" smtClean="0">
                <a:solidFill>
                  <a:srgbClr val="843B0C"/>
                </a:solidFill>
                <a:latin typeface="Segoe Script"/>
                <a:cs typeface="Segoe Script"/>
              </a:rPr>
              <a:t>Города -</a:t>
            </a:r>
            <a:r>
              <a:rPr sz="3600" b="1" dirty="0" smtClean="0">
                <a:solidFill>
                  <a:srgbClr val="843B0C"/>
                </a:solidFill>
                <a:latin typeface="Segoe Script"/>
                <a:cs typeface="Segoe Script"/>
              </a:rPr>
              <a:t>герои</a:t>
            </a:r>
            <a:r>
              <a:rPr sz="3600" b="1" spc="-10" dirty="0" smtClean="0">
                <a:solidFill>
                  <a:srgbClr val="843B0C"/>
                </a:solidFill>
                <a:latin typeface="Segoe Script"/>
                <a:cs typeface="Segoe Script"/>
              </a:rPr>
              <a:t>»</a:t>
            </a:r>
            <a:endParaRPr lang="ru-RU" sz="3600" b="1" spc="-10" dirty="0" smtClean="0">
              <a:solidFill>
                <a:srgbClr val="843B0C"/>
              </a:solidFill>
              <a:latin typeface="Segoe Script"/>
              <a:cs typeface="Segoe Scrip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600" dirty="0">
              <a:latin typeface="Segoe Script"/>
              <a:cs typeface="Segoe Scrip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3433" y="4991861"/>
            <a:ext cx="3192145" cy="814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843B0C"/>
                </a:solidFill>
                <a:latin typeface="Segoe Script"/>
                <a:cs typeface="Segoe Script"/>
              </a:rPr>
              <a:t>Подготовили</a:t>
            </a:r>
            <a:r>
              <a:rPr sz="1600" b="1" spc="-135" dirty="0">
                <a:solidFill>
                  <a:srgbClr val="843B0C"/>
                </a:solidFill>
                <a:latin typeface="Segoe Script"/>
                <a:cs typeface="Segoe Script"/>
              </a:rPr>
              <a:t> </a:t>
            </a:r>
            <a:r>
              <a:rPr sz="1600" b="1" spc="-10" dirty="0">
                <a:solidFill>
                  <a:srgbClr val="843B0C"/>
                </a:solidFill>
                <a:latin typeface="Segoe Script"/>
                <a:cs typeface="Segoe Script"/>
              </a:rPr>
              <a:t>воспитатели:</a:t>
            </a:r>
            <a:endParaRPr sz="1600" dirty="0">
              <a:latin typeface="Segoe Script"/>
              <a:cs typeface="Segoe Script"/>
            </a:endParaRPr>
          </a:p>
          <a:p>
            <a:pPr marR="5080" algn="r">
              <a:lnSpc>
                <a:spcPct val="100000"/>
              </a:lnSpc>
            </a:pPr>
            <a:r>
              <a:rPr sz="1600" b="1" dirty="0">
                <a:solidFill>
                  <a:srgbClr val="843B0C"/>
                </a:solidFill>
                <a:latin typeface="Segoe Script"/>
                <a:cs typeface="Segoe Script"/>
              </a:rPr>
              <a:t>Донченко</a:t>
            </a:r>
            <a:r>
              <a:rPr sz="1600" b="1" spc="-125" dirty="0">
                <a:solidFill>
                  <a:srgbClr val="843B0C"/>
                </a:solidFill>
                <a:latin typeface="Segoe Script"/>
                <a:cs typeface="Segoe Script"/>
              </a:rPr>
              <a:t> </a:t>
            </a:r>
            <a:r>
              <a:rPr sz="1600" b="1" spc="-20" dirty="0">
                <a:solidFill>
                  <a:srgbClr val="843B0C"/>
                </a:solidFill>
                <a:latin typeface="Segoe Script"/>
                <a:cs typeface="Segoe Script"/>
              </a:rPr>
              <a:t>Н.В.</a:t>
            </a:r>
            <a:endParaRPr sz="1600" dirty="0">
              <a:latin typeface="Segoe Script"/>
              <a:cs typeface="Segoe Script"/>
            </a:endParaRPr>
          </a:p>
          <a:p>
            <a:pPr marR="12065" algn="r">
              <a:lnSpc>
                <a:spcPct val="100000"/>
              </a:lnSpc>
              <a:spcBef>
                <a:spcPts val="455"/>
              </a:spcBef>
            </a:pPr>
            <a:r>
              <a:rPr sz="1600" b="1" dirty="0">
                <a:solidFill>
                  <a:srgbClr val="843B0C"/>
                </a:solidFill>
                <a:latin typeface="Segoe Script"/>
                <a:cs typeface="Segoe Script"/>
              </a:rPr>
              <a:t>Позигун</a:t>
            </a:r>
            <a:r>
              <a:rPr sz="1600" b="1" spc="-160" dirty="0">
                <a:solidFill>
                  <a:srgbClr val="843B0C"/>
                </a:solidFill>
                <a:latin typeface="Segoe Script"/>
                <a:cs typeface="Segoe Script"/>
              </a:rPr>
              <a:t> </a:t>
            </a:r>
            <a:r>
              <a:rPr sz="1600" b="1" spc="-20" dirty="0">
                <a:solidFill>
                  <a:srgbClr val="843B0C"/>
                </a:solidFill>
                <a:latin typeface="Segoe Script"/>
                <a:cs typeface="Segoe Script"/>
              </a:rPr>
              <a:t>А.О.</a:t>
            </a:r>
            <a:endParaRPr sz="1600" dirty="0">
              <a:latin typeface="Segoe Script"/>
              <a:cs typeface="Segoe Scrip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00"/>
            <a:ext cx="9674225" cy="38478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Герой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– это почетное звание для человека. Но только </a:t>
            </a:r>
            <a:r>
              <a:rPr lang="ru-RU" sz="2000" spc="-10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2000" spc="-10" dirty="0" smtClean="0">
                <a:solidFill>
                  <a:schemeClr val="accent6">
                    <a:lumMod val="50000"/>
                  </a:schemeClr>
                </a:solidFill>
              </a:rPr>
              <a:t>нашей стране </a:t>
            </a:r>
            <a:r>
              <a:rPr lang="ru-RU" sz="2000" spc="-10" dirty="0" smtClean="0">
                <a:solidFill>
                  <a:schemeClr val="accent6">
                    <a:lumMod val="50000"/>
                  </a:schemeClr>
                </a:solidFill>
              </a:rPr>
              <a:t> есть </a:t>
            </a:r>
            <a:r>
              <a:rPr lang="ru-RU" sz="2000" spc="-10" dirty="0" smtClean="0">
                <a:solidFill>
                  <a:schemeClr val="accent6">
                    <a:lumMod val="50000"/>
                  </a:schemeClr>
                </a:solidFill>
              </a:rPr>
              <a:t>города, которые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во время Великой Отечественной войны прославились своей героической обороной и получили это почетное звание.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В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этих городах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шла героическая борьба буквально за каждый квартал, за каждую пядь земли, что морально и физически изматывало противника. Особо отличившимся городам за массово проявленное мужество и героизм их защитников впоследствии было присвоено высокое звание «Города-героя». Знать их историю важно для каждого гражданина нашей страны – и взрослого и ребёнка. </a:t>
            </a: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200" y="152400"/>
            <a:ext cx="5400000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20240508_09452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3352800"/>
            <a:ext cx="5444617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9м.jр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838200"/>
            <a:ext cx="5257800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381000"/>
            <a:ext cx="5760000" cy="5760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2000" y="381000"/>
            <a:ext cx="5760000" cy="576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6797" y="372313"/>
            <a:ext cx="55187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 smtClean="0"/>
              <a:t>,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3507485" y="647191"/>
            <a:ext cx="5179695" cy="4280018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61315" marR="357505" algn="ctr">
              <a:lnSpc>
                <a:spcPts val="2160"/>
              </a:lnSpc>
              <a:spcBef>
                <a:spcPts val="375"/>
              </a:spcBef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Уходят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в глубь истории года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Со славою военной, как солдаты.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Но остаются с нами даты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И вечные герои-города.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Москва и Ленинград,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Керчь, Новороссийск,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Киев, Волгоград,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Севастополь, Минск,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Одесса, Тула, Брест,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Мурманск и Смоленск,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Герои-города!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Мы отдаём Вам честь всегда!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Всегда!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Е.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egoe Script" pitchFamily="34" charset="0"/>
              </a:rPr>
              <a:t>Шкловский</a:t>
            </a:r>
            <a:endParaRPr sz="2100" b="1" dirty="0">
              <a:solidFill>
                <a:schemeClr val="accent6">
                  <a:lumMod val="50000"/>
                </a:schemeClr>
              </a:solidFill>
              <a:latin typeface="Segoe Script" pitchFamily="34" charset="0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66</Words>
  <Application>Microsoft Office PowerPoint</Application>
  <PresentationFormat>Произвольный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Муниципальное бюджетное дошкольное образовательное учреждение детский сад №29 «Журавушка»</vt:lpstr>
      <vt:lpstr>Герой – это почетное звание для человека. Но только в нашей стране  есть города, которые  во время Великой Отечественной войны прославились своей героической обороной и получили это почетное звание.   В этих городах шла героическая борьба буквально за каждый квартал, за каждую пядь земли, что морально и физически изматывало противника. Особо отличившимся городам за массово проявленное мужество и героизм их защитников впоследствии было присвоено высокое звание «Города-героя». Знать их историю важно для каждого гражданина нашей страны – и взрослого и ребёнка.   </vt:lpstr>
      <vt:lpstr>Слайд 3</vt:lpstr>
      <vt:lpstr>Слайд 4</vt:lpstr>
      <vt:lpstr>,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№29 «Журавушка»   «Маленькие герои»</dc:title>
  <dc:creator>Наталия Донченко</dc:creator>
  <cp:lastModifiedBy>Снежана</cp:lastModifiedBy>
  <cp:revision>1</cp:revision>
  <dcterms:created xsi:type="dcterms:W3CDTF">2024-05-08T10:14:37Z</dcterms:created>
  <dcterms:modified xsi:type="dcterms:W3CDTF">2024-05-08T12:20:49Z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2024-05-08T00:00:00Z</vt:filetime>
  </property>
  <property fmtid="{D5CDD505-2E9C-101B-9397-08002B2CF9AE}" pid="5" name="Producer">
    <vt:lpwstr>Microsoft® PowerPoint® 2013</vt:lpwstr>
  </property>
</Properties>
</file>