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2" r:id="rId4"/>
    <p:sldId id="265" r:id="rId5"/>
    <p:sldId id="263" r:id="rId6"/>
    <p:sldId id="267" r:id="rId7"/>
    <p:sldId id="264" r:id="rId8"/>
    <p:sldId id="266" r:id="rId9"/>
    <p:sldId id="268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10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7CA2854-061E-4961-8586-CCEBC02868F6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C6472B1-C320-4C04-B112-C10DAC2F1B2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943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2854-061E-4961-8586-CCEBC02868F6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472B1-C320-4C04-B112-C10DAC2F1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559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2854-061E-4961-8586-CCEBC02868F6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472B1-C320-4C04-B112-C10DAC2F1B2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099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2854-061E-4961-8586-CCEBC02868F6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472B1-C320-4C04-B112-C10DAC2F1B2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5503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2854-061E-4961-8586-CCEBC02868F6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472B1-C320-4C04-B112-C10DAC2F1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7184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2854-061E-4961-8586-CCEBC02868F6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472B1-C320-4C04-B112-C10DAC2F1B2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10660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2854-061E-4961-8586-CCEBC02868F6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472B1-C320-4C04-B112-C10DAC2F1B2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35868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2854-061E-4961-8586-CCEBC02868F6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472B1-C320-4C04-B112-C10DAC2F1B2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51723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2854-061E-4961-8586-CCEBC02868F6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472B1-C320-4C04-B112-C10DAC2F1B2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2382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2854-061E-4961-8586-CCEBC02868F6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472B1-C320-4C04-B112-C10DAC2F1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047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2854-061E-4961-8586-CCEBC02868F6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472B1-C320-4C04-B112-C10DAC2F1B2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0742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2854-061E-4961-8586-CCEBC02868F6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472B1-C320-4C04-B112-C10DAC2F1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23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2854-061E-4961-8586-CCEBC02868F6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472B1-C320-4C04-B112-C10DAC2F1B2D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5950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2854-061E-4961-8586-CCEBC02868F6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472B1-C320-4C04-B112-C10DAC2F1B2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2701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2854-061E-4961-8586-CCEBC02868F6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472B1-C320-4C04-B112-C10DAC2F1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549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2854-061E-4961-8586-CCEBC02868F6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472B1-C320-4C04-B112-C10DAC2F1B2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032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2854-061E-4961-8586-CCEBC02868F6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472B1-C320-4C04-B112-C10DAC2F1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931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7CA2854-061E-4961-8586-CCEBC02868F6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C6472B1-C320-4C04-B112-C10DAC2F1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972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5CBBA51-1C54-41F7-9276-78C75BC13F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8165" y="3657597"/>
            <a:ext cx="6815669" cy="1320802"/>
          </a:xfrm>
        </p:spPr>
        <p:txBody>
          <a:bodyPr>
            <a:normAutofit fontScale="85000" lnSpcReduction="20000"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Практикум по сенсорному воспитанию для детей раннего возраста в детско-родительском клубе «Вместе с мамой»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E5370F8-86A6-4250-8B2D-9758BB70F0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0463" y="1646173"/>
            <a:ext cx="4371975" cy="190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5000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B9563C-0914-4745-87E6-30F4CDFA3DC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08288" y="792162"/>
            <a:ext cx="8840787" cy="1325563"/>
          </a:xfrm>
        </p:spPr>
        <p:txBody>
          <a:bodyPr>
            <a:normAutofit fontScale="90000"/>
          </a:bodyPr>
          <a:lstStyle/>
          <a:p>
            <a:r>
              <a:rPr lang="ru-RU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практикума </a:t>
            </a:r>
            <a:br>
              <a:rPr lang="ru-RU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7F0BAE-D393-4F92-A954-B2FF95EF2F0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35856" y="1163638"/>
            <a:ext cx="9920287" cy="490220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детей: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-Формировать полноценное восприятие окружающего мира.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-Упражнять в установлении сходства и различия между предметами имеющие одинаковое название, но разные по цвету, или большой мяч-красный, маленький — синий.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-Формировать умения обследовать предметы, выделяя их цвет, форму.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родителей: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ru-RU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Повышать педагогическую компетентность родителей по вопросу сенсорного развития. 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ru-RU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Активизировать деятельность родителей в процессе обучения детей сенсорным эталонам, через игру.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аучить изготавливать пособия для сенсорного развития.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760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1B45DA-3816-4527-BB53-72D96CF43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Упражнение на закрепление формы, цвета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51F3A7-D8E2-483B-B74A-24AE5B2C2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Закрепить дифференциацию цвета с помощью самодельных </a:t>
            </a:r>
            <a:r>
              <a:rPr lang="ru-RU" dirty="0" err="1"/>
              <a:t>сортеров</a:t>
            </a:r>
            <a:r>
              <a:rPr lang="ru-RU" dirty="0"/>
              <a:t>:</a:t>
            </a:r>
          </a:p>
          <a:p>
            <a:r>
              <a:rPr lang="ru-RU" dirty="0"/>
              <a:t>«Переложи шарики» отработка действий кистью руки, сортировка по цвету</a:t>
            </a:r>
          </a:p>
        </p:txBody>
      </p:sp>
    </p:spTree>
    <p:extLst>
      <p:ext uri="{BB962C8B-B14F-4D97-AF65-F5344CB8AC3E}">
        <p14:creationId xmlns:p14="http://schemas.microsoft.com/office/powerpoint/2010/main" val="876374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DBE725-45A3-4721-8E99-6EA5C7D32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399" y="1041400"/>
            <a:ext cx="6241816" cy="2214032"/>
          </a:xfrm>
        </p:spPr>
        <p:txBody>
          <a:bodyPr>
            <a:normAutofit fontScale="90000"/>
          </a:bodyPr>
          <a:lstStyle/>
          <a:p>
            <a:r>
              <a:rPr kumimoji="0" lang="ru-RU" sz="2800" b="0" i="0" u="none" strike="noStrike" kern="1200" cap="none" spc="0" normalizeH="0" baseline="0" noProof="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ramond" panose="02020404030301010803"/>
                <a:ea typeface="+mj-ea"/>
                <a:cs typeface="+mj-cs"/>
              </a:rPr>
              <a:t>Сенсорное воспитание – целенаправленное совершенствование,</a:t>
            </a:r>
            <a:br>
              <a:rPr kumimoji="0" lang="ru-RU" sz="2800" b="0" i="0" u="none" strike="noStrike" kern="1200" cap="none" spc="0" normalizeH="0" baseline="0" noProof="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ramond" panose="02020404030301010803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ramond" panose="02020404030301010803"/>
                <a:ea typeface="+mj-ea"/>
                <a:cs typeface="+mj-cs"/>
              </a:rPr>
              <a:t>развития у детей сенсорных процессов(восприятия, ощущений, представлений)</a:t>
            </a:r>
            <a:endParaRPr lang="ru-RU" dirty="0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91BCF14-5A88-4F40-997E-BA10CEDEE822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A801D13-8472-42B1-BAD5-D93678807DC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281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2AA4A0-D2F6-4B03-BAA1-04ED135EE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«Покорми свинку» ребенок «кормит свинку» предметом определенного цвета…красным….синим….и т.д.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Объект 14">
            <a:extLst>
              <a:ext uri="{FF2B5EF4-FFF2-40B4-BE49-F238E27FC236}">
                <a16:creationId xmlns:a16="http://schemas.microsoft.com/office/drawing/2014/main" id="{AA9E3923-10C2-4287-83CF-9EB80B8E25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449" t="37357" r="25655" b="2197"/>
          <a:stretch/>
        </p:blipFill>
        <p:spPr>
          <a:xfrm>
            <a:off x="7000876" y="2028030"/>
            <a:ext cx="4429125" cy="3317875"/>
          </a:xfr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4253C93-5DAE-4905-B1D6-5A740DA06A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82631" y="2028030"/>
            <a:ext cx="3317875" cy="331787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4A6B557-D600-441D-ACEB-BB8A192CEA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4756" y="2028031"/>
            <a:ext cx="3317875" cy="331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668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57EBDA3-1292-4666-AB33-74239BC09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3929" y="981629"/>
            <a:ext cx="3234025" cy="244737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FCC253-38D8-4FC1-8C0B-38B508ACF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6860" y="457198"/>
            <a:ext cx="9601196" cy="130386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7F8670-7216-4174-B136-1DA8FD7F7C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4"/>
          <a:stretch/>
        </p:blipFill>
        <p:spPr>
          <a:xfrm rot="5400000">
            <a:off x="8220722" y="3332140"/>
            <a:ext cx="2582253" cy="3180686"/>
          </a:xfrm>
          <a:prstGeom prst="rect">
            <a:avLst/>
          </a:prstGeom>
        </p:spPr>
      </p:pic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099019DA-3C47-49DB-A6CE-52B9B58261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48"/>
          <a:stretch/>
        </p:blipFill>
        <p:spPr>
          <a:xfrm rot="5400000">
            <a:off x="4524737" y="678484"/>
            <a:ext cx="2848731" cy="3455022"/>
          </a:xfr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A4B8614-4D9F-4ACC-9AAC-1FB43D0D8FD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3" r="13463"/>
          <a:stretch/>
        </p:blipFill>
        <p:spPr>
          <a:xfrm rot="5400000">
            <a:off x="4668925" y="3265967"/>
            <a:ext cx="2560354" cy="345502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A96D9B2-7ED0-44A3-9C06-B5B973A71F1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309" t="697" r="3516" b="3808"/>
          <a:stretch/>
        </p:blipFill>
        <p:spPr>
          <a:xfrm>
            <a:off x="836171" y="1402315"/>
            <a:ext cx="3186113" cy="4053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456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5A5841-4C04-462C-B973-D4198FE77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/>
              <a:t>«Разложи по цвету» сортировка мелких игрушек по цвету</a:t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0C829D5-E271-4ED6-8B1B-3C1210E13F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607719" y="2623342"/>
            <a:ext cx="2976562" cy="2976562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A5876D0-9B94-41F3-AF3E-5CC9EE257B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95402" y="2623343"/>
            <a:ext cx="2976561" cy="297656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48931C-165C-4754-95F4-14D490AE47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0037" y="2623343"/>
            <a:ext cx="2976561" cy="2976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993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9214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7270089-9C07-471C-8704-BD56D8CCF8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29" t="16459" r="43945" b="36279"/>
          <a:stretch/>
        </p:blipFill>
        <p:spPr>
          <a:xfrm>
            <a:off x="1700211" y="1400174"/>
            <a:ext cx="4547762" cy="328612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1D400D2-CD74-4FC3-875B-AE75521F5C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94" t="11056" r="55534" b="13083"/>
          <a:stretch/>
        </p:blipFill>
        <p:spPr>
          <a:xfrm>
            <a:off x="7444651" y="1400174"/>
            <a:ext cx="3047138" cy="3943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716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222</TotalTime>
  <Words>178</Words>
  <Application>Microsoft Office PowerPoint</Application>
  <PresentationFormat>Широкоэкранный</PresentationFormat>
  <Paragraphs>16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Garamond</vt:lpstr>
      <vt:lpstr>Times New Roman</vt:lpstr>
      <vt:lpstr>Натуральные материалы</vt:lpstr>
      <vt:lpstr>Презентация PowerPoint</vt:lpstr>
      <vt:lpstr>Задачи практикума  </vt:lpstr>
      <vt:lpstr>Упражнение на закрепление формы, цвета</vt:lpstr>
      <vt:lpstr>Сенсорное воспитание – целенаправленное совершенствование, развития у детей сенсорных процессов(восприятия, ощущений, представлений)</vt:lpstr>
      <vt:lpstr>«Покорми свинку» ребенок «кормит свинку» предметом определенного цвета…красным….синим….и т.д. </vt:lpstr>
      <vt:lpstr>Презентация PowerPoint</vt:lpstr>
      <vt:lpstr>«Разложи по цвету» сортировка мелких игрушек по цвету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ON</dc:creator>
  <cp:lastModifiedBy>ON</cp:lastModifiedBy>
  <cp:revision>19</cp:revision>
  <dcterms:created xsi:type="dcterms:W3CDTF">2022-02-21T14:28:20Z</dcterms:created>
  <dcterms:modified xsi:type="dcterms:W3CDTF">2022-02-24T13:44:40Z</dcterms:modified>
</cp:coreProperties>
</file>