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4" r:id="rId10"/>
    <p:sldId id="273" r:id="rId11"/>
    <p:sldId id="274" r:id="rId12"/>
    <p:sldId id="275" r:id="rId13"/>
    <p:sldId id="276" r:id="rId14"/>
    <p:sldId id="277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94E75E-7F49-4C74-87F2-87CA837A702C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F6797-7EC3-4929-ACD9-4F99DBFB05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F6797-7EC3-4929-ACD9-4F99DBFB056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9A68-A5E8-4DED-9518-ACE3AF9ECF6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63EF-6C1B-47A6-9D5A-FC135EDC42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9A68-A5E8-4DED-9518-ACE3AF9ECF6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63EF-6C1B-47A6-9D5A-FC135EDC42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9A68-A5E8-4DED-9518-ACE3AF9ECF6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63EF-6C1B-47A6-9D5A-FC135EDC42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9A68-A5E8-4DED-9518-ACE3AF9ECF6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63EF-6C1B-47A6-9D5A-FC135EDC42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9A68-A5E8-4DED-9518-ACE3AF9ECF6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63EF-6C1B-47A6-9D5A-FC135EDC42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9A68-A5E8-4DED-9518-ACE3AF9ECF6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63EF-6C1B-47A6-9D5A-FC135EDC42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9A68-A5E8-4DED-9518-ACE3AF9ECF6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63EF-6C1B-47A6-9D5A-FC135EDC42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9A68-A5E8-4DED-9518-ACE3AF9ECF6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63EF-6C1B-47A6-9D5A-FC135EDC42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9A68-A5E8-4DED-9518-ACE3AF9ECF6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63EF-6C1B-47A6-9D5A-FC135EDC42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9A68-A5E8-4DED-9518-ACE3AF9ECF6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63EF-6C1B-47A6-9D5A-FC135EDC42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9A68-A5E8-4DED-9518-ACE3AF9ECF6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62863EF-6C1B-47A6-9D5A-FC135EDC42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FC09A68-A5E8-4DED-9518-ACE3AF9ECF6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62863EF-6C1B-47A6-9D5A-FC135EDC420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57298"/>
            <a:ext cx="7851648" cy="2857520"/>
          </a:xfrm>
        </p:spPr>
        <p:txBody>
          <a:bodyPr>
            <a:normAutofit fontScale="90000"/>
          </a:bodyPr>
          <a:lstStyle/>
          <a:p>
            <a:r>
              <a:rPr lang="ru-RU" sz="6600" dirty="0" smtClean="0"/>
              <a:t>Использование песочной терапии в работе воспитателя</a:t>
            </a:r>
            <a:endParaRPr lang="ru-RU" sz="6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214818"/>
            <a:ext cx="7854696" cy="1643074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Подготовил: воспитатель первой квалификационной категории  </a:t>
            </a:r>
          </a:p>
          <a:p>
            <a:r>
              <a:rPr lang="ru-RU" dirty="0" smtClean="0"/>
              <a:t>Калинина Жанна Александровна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2976" y="1142984"/>
            <a:ext cx="71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МБДОУ «Детский сад </a:t>
            </a:r>
            <a:r>
              <a:rPr lang="ru-RU" dirty="0" err="1" smtClean="0"/>
              <a:t>общеразвивающего</a:t>
            </a:r>
            <a:r>
              <a:rPr lang="ru-RU" dirty="0" smtClean="0"/>
              <a:t> вида №45»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71604" y="6000768"/>
            <a:ext cx="585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г. Сергиев Посад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6" y="2357430"/>
            <a:ext cx="4786346" cy="396717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Desktop\мама песок\IMG-20191118-WA0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142984"/>
            <a:ext cx="6929454" cy="51970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мама песок\IMG_20200904_154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7" y="1285860"/>
            <a:ext cx="3696917" cy="4929222"/>
          </a:xfrm>
          <a:prstGeom prst="rect">
            <a:avLst/>
          </a:prstGeom>
          <a:noFill/>
        </p:spPr>
      </p:pic>
      <p:pic>
        <p:nvPicPr>
          <p:cNvPr id="2051" name="Picture 3" descr="C:\Users\1\Desktop\мама песок\IMG_20200908_1804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357297"/>
            <a:ext cx="3714758" cy="49530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mail.yandex.ru/message_part/IMG_20200110_172444.jpg?_uid=128494967&amp;name=IMG_20200110_172444.jpg&amp;hid=1.2&amp;ids=173670060630481456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 descr="C:\Users\1\Downloads\IMG_20200110_1724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214422"/>
            <a:ext cx="3857652" cy="5143536"/>
          </a:xfrm>
          <a:prstGeom prst="rect">
            <a:avLst/>
          </a:prstGeom>
          <a:noFill/>
        </p:spPr>
      </p:pic>
      <p:pic>
        <p:nvPicPr>
          <p:cNvPr id="3076" name="Picture 4" descr="C:\Users\1\Desktop\мама песок\IMG_20191107_1142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214422"/>
            <a:ext cx="3911231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ownloads\IMG_20200914_161456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2"/>
            <a:ext cx="3750477" cy="5000636"/>
          </a:xfrm>
          <a:prstGeom prst="rect">
            <a:avLst/>
          </a:prstGeom>
          <a:noFill/>
        </p:spPr>
      </p:pic>
      <p:pic>
        <p:nvPicPr>
          <p:cNvPr id="1027" name="Picture 3" descr="C:\Users\1\Downloads\IMG_20200914_161211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571588"/>
            <a:ext cx="3643338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ownloads\IMG_20200914_161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3804056" cy="5072074"/>
          </a:xfrm>
          <a:prstGeom prst="rect">
            <a:avLst/>
          </a:prstGeom>
          <a:noFill/>
        </p:spPr>
      </p:pic>
      <p:pic>
        <p:nvPicPr>
          <p:cNvPr id="2051" name="Picture 3" descr="C:\Users\1\Downloads\IMG_20200914_1615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214422"/>
            <a:ext cx="4071948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857232"/>
            <a:ext cx="4071966" cy="521497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 </a:t>
            </a:r>
            <a:r>
              <a:rPr lang="ru-RU" dirty="0" smtClean="0"/>
              <a:t>Забота о здоровье — это важнейший труд воспитателя. От жизнерадостности, бодрости у детей зависит их духовная жизнь, мировоззрение, умственное развитие, прочность знаний, вера в свои силы.</a:t>
            </a:r>
            <a:endParaRPr lang="en-US" dirty="0" smtClean="0"/>
          </a:p>
          <a:p>
            <a:pPr algn="r">
              <a:buNone/>
            </a:pPr>
            <a:r>
              <a:rPr lang="ru-RU" dirty="0" smtClean="0"/>
              <a:t>Василий Александрович Сухомлинский.</a:t>
            </a:r>
          </a:p>
          <a:p>
            <a:r>
              <a:rPr lang="ru-RU" dirty="0" smtClean="0"/>
              <a:t>Самая лучшая игрушка для детей — кучка песка</a:t>
            </a:r>
            <a:endParaRPr lang="en-US" dirty="0" smtClean="0"/>
          </a:p>
          <a:p>
            <a:pPr algn="r">
              <a:buNone/>
            </a:pPr>
            <a:r>
              <a:rPr lang="ru-RU" dirty="0" smtClean="0"/>
              <a:t>Константин Дмитриевич Ушинский</a:t>
            </a:r>
            <a:endParaRPr lang="ru-RU" dirty="0"/>
          </a:p>
        </p:txBody>
      </p:sp>
      <p:pic>
        <p:nvPicPr>
          <p:cNvPr id="1026" name="Picture 2" descr="C:\Users\1\Desktop\мама песок\IMG_20191107_114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928670"/>
            <a:ext cx="3643320" cy="4857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186766" cy="150019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   Песок – это универсальный материал, а занятие с ним – увлекательный процесс, который побуждает к творчеству, расслабляет и вдохновляет. Игры с песком развивают мелкую моторику, улучшается память, воображение, координация.</a:t>
            </a:r>
            <a:endParaRPr lang="ru-RU" dirty="0"/>
          </a:p>
        </p:txBody>
      </p:sp>
      <p:pic>
        <p:nvPicPr>
          <p:cNvPr id="2050" name="Picture 2" descr="C:\Users\1\Desktop\мама песок\IMG-20191118-WA0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571744"/>
            <a:ext cx="4643438" cy="34825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42862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Методы и приемы песочной терапии:</a:t>
            </a:r>
            <a:endParaRPr lang="ru-RU" sz="2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42928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1. Исследовательская, практическая деятельность, включающая в себя работу с раздаточным материалом (совочки, формочки, кисточки), элементы экспериментирования, наблюдения.</a:t>
            </a:r>
          </a:p>
          <a:p>
            <a:r>
              <a:rPr lang="ru-RU" dirty="0" smtClean="0"/>
              <a:t>2. Игровая деятельность (обыгрывание ситуаций («песочная буря», «проливной дождь», инсценировка, элементы театрализации).</a:t>
            </a:r>
          </a:p>
          <a:p>
            <a:r>
              <a:rPr lang="ru-RU" dirty="0" smtClean="0"/>
              <a:t>3. Словесные методы – беседы, рассказ педагога, чтение произведений литературы (стихи, сказки), использование фольклорного жанра (</a:t>
            </a:r>
            <a:r>
              <a:rPr lang="ru-RU" dirty="0" err="1" smtClean="0"/>
              <a:t>потешки</a:t>
            </a:r>
            <a:r>
              <a:rPr lang="ru-RU" dirty="0" smtClean="0"/>
              <a:t>, прибаутки).</a:t>
            </a:r>
          </a:p>
          <a:p>
            <a:r>
              <a:rPr lang="ru-RU" dirty="0" smtClean="0"/>
              <a:t>4. Наглядные методы (показ игрушек, рассматривание картин и иллюстраций, моделирование).</a:t>
            </a:r>
          </a:p>
          <a:p>
            <a:r>
              <a:rPr lang="ru-RU" dirty="0" smtClean="0"/>
              <a:t>5. Релаксация.</a:t>
            </a:r>
          </a:p>
          <a:p>
            <a:r>
              <a:rPr lang="ru-RU" dirty="0" smtClean="0"/>
              <a:t>6.Концентрация.</a:t>
            </a:r>
          </a:p>
          <a:p>
            <a:r>
              <a:rPr lang="ru-RU" dirty="0" smtClean="0"/>
              <a:t>7. Функциональная музыка.</a:t>
            </a:r>
          </a:p>
          <a:p>
            <a:r>
              <a:rPr lang="ru-RU" dirty="0" smtClean="0"/>
              <a:t>8.Сказкотерапия.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Формы работы: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4757742" cy="438912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1. Сюжетные игры – «Построим дорожку (дом, заборчик)», «Норки для мышки». Освоив простую постройку, даем усложнение с использованием бросового материала (палочки, травка, дощечки, платочки и т.д.).</a:t>
            </a:r>
          </a:p>
          <a:p>
            <a:r>
              <a:rPr lang="ru-RU" dirty="0" smtClean="0"/>
              <a:t>2. Игры-забавы – «Найди предмет», «Откопай сюрприз», «Спрячь ты, а я буду искать», «Необыкновенные следы».</a:t>
            </a:r>
          </a:p>
          <a:p>
            <a:r>
              <a:rPr lang="ru-RU" dirty="0" smtClean="0"/>
              <a:t>3. Дидактические игры-упражнения - «Узоры на песке», «Мы создаем мир».</a:t>
            </a:r>
          </a:p>
          <a:p>
            <a:pPr lvl="0"/>
            <a:endParaRPr lang="ru-RU" dirty="0" smtClean="0"/>
          </a:p>
        </p:txBody>
      </p:sp>
      <p:pic>
        <p:nvPicPr>
          <p:cNvPr id="3074" name="Picture 2" descr="C:\Users\1\Desktop\мама песок\IMG_20200904_1549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5630" y="1500174"/>
            <a:ext cx="4018370" cy="5357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1214422"/>
            <a:ext cx="3900486" cy="521497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4. Рассказывание сказок – лепим героев или рисуем на песке палочкой сказку и сопровождаем рассказом.</a:t>
            </a:r>
          </a:p>
          <a:p>
            <a:r>
              <a:rPr lang="ru-RU" dirty="0" smtClean="0"/>
              <a:t>5. </a:t>
            </a:r>
            <a:r>
              <a:rPr lang="ru-RU" dirty="0" err="1" smtClean="0"/>
              <a:t>Инсценирование</a:t>
            </a:r>
            <a:r>
              <a:rPr lang="ru-RU" dirty="0" smtClean="0"/>
              <a:t>: «Девочка чумазая», «Испечем пирожки».</a:t>
            </a:r>
          </a:p>
          <a:p>
            <a:r>
              <a:rPr lang="ru-RU" dirty="0" smtClean="0"/>
              <a:t> 6. Читаем на песке – предварительно лепим формочки животных или предметов, а потом показываем детям и читаем стихотворение, например, из цикла </a:t>
            </a:r>
            <a:r>
              <a:rPr lang="ru-RU" dirty="0" err="1" smtClean="0"/>
              <a:t>А.Барто</a:t>
            </a:r>
            <a:r>
              <a:rPr lang="ru-RU" dirty="0" smtClean="0"/>
              <a:t> «Игрушки».</a:t>
            </a:r>
          </a:p>
          <a:p>
            <a:endParaRPr lang="ru-RU" dirty="0"/>
          </a:p>
        </p:txBody>
      </p:sp>
      <p:pic>
        <p:nvPicPr>
          <p:cNvPr id="4098" name="Picture 2" descr="C:\Users\1\Desktop\мама песок\IMG_20200810_1615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36"/>
            <a:ext cx="3964773" cy="5286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4186238" cy="542928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7. Рисование песком – хорошо просушенный и просеянный песок набираем в ладошку или насыпаем в кулечек с отрезанным уголком и рисуем по готовому контуру картинку.</a:t>
            </a:r>
          </a:p>
          <a:p>
            <a:r>
              <a:rPr lang="ru-RU" dirty="0" smtClean="0"/>
              <a:t>8. Конструирование – используем метод «наплыва» (полужидкий песок выливается постепенно в определенную форму «Замок из песка»).</a:t>
            </a:r>
          </a:p>
          <a:p>
            <a:r>
              <a:rPr lang="ru-RU" dirty="0" smtClean="0"/>
              <a:t>9. Устраиваются дни погружения, например, «День песка»; тематические праздники: «Праздник песка», «Праздник новых формочек» и т.д.</a:t>
            </a:r>
          </a:p>
          <a:p>
            <a:endParaRPr lang="ru-RU" dirty="0"/>
          </a:p>
        </p:txBody>
      </p:sp>
      <p:pic>
        <p:nvPicPr>
          <p:cNvPr id="2" name="Picture 2" descr="C:\Users\1\Desktop\мама песок\IMG_20200804_1007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5630" y="1500174"/>
            <a:ext cx="4018370" cy="5357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85794"/>
            <a:ext cx="8186766" cy="642942"/>
          </a:xfrm>
        </p:spPr>
        <p:txBody>
          <a:bodyPr numCol="2">
            <a:normAutofit fontScale="85000" lnSpcReduction="20000"/>
          </a:bodyPr>
          <a:lstStyle/>
          <a:p>
            <a:r>
              <a:rPr lang="ru-RU" dirty="0" smtClean="0"/>
              <a:t> </a:t>
            </a:r>
            <a:r>
              <a:rPr lang="ru-RU" b="1" dirty="0" smtClean="0"/>
              <a:t>«Узоры на песке»           </a:t>
            </a:r>
          </a:p>
          <a:p>
            <a:r>
              <a:rPr lang="ru-RU" b="1" dirty="0" smtClean="0"/>
              <a:t>Упражнение «Мы едем в гости...»</a:t>
            </a:r>
            <a:endParaRPr lang="ru-RU" dirty="0"/>
          </a:p>
        </p:txBody>
      </p:sp>
      <p:pic>
        <p:nvPicPr>
          <p:cNvPr id="6146" name="Picture 2" descr="C:\Users\1\Desktop\мама песок\IMG_20200904_154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714488"/>
            <a:ext cx="3589742" cy="4786322"/>
          </a:xfrm>
          <a:prstGeom prst="rect">
            <a:avLst/>
          </a:prstGeom>
          <a:noFill/>
        </p:spPr>
      </p:pic>
      <p:pic>
        <p:nvPicPr>
          <p:cNvPr id="6147" name="Picture 3" descr="C:\Users\1\Desktop\мама песок\IMG_20200904_1544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1643050"/>
            <a:ext cx="3696899" cy="4929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8186766" cy="500066"/>
          </a:xfrm>
        </p:spPr>
        <p:txBody>
          <a:bodyPr/>
          <a:lstStyle/>
          <a:p>
            <a:r>
              <a:rPr lang="ru-RU" b="1" dirty="0" smtClean="0"/>
              <a:t> Игра «Сажаем грибочки»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 descr="C:\Users\1\Desktop\мама песок\IMG_20200904_1546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3750477" cy="5000636"/>
          </a:xfrm>
          <a:prstGeom prst="rect">
            <a:avLst/>
          </a:prstGeom>
          <a:noFill/>
        </p:spPr>
      </p:pic>
      <p:pic>
        <p:nvPicPr>
          <p:cNvPr id="7171" name="Picture 3" descr="C:\Users\1\Desktop\мама песок\IMG_20200904_1546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785926"/>
            <a:ext cx="3643320" cy="4857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105</TotalTime>
  <Words>381</Words>
  <Application>Microsoft Office PowerPoint</Application>
  <PresentationFormat>Экран (4:3)</PresentationFormat>
  <Paragraphs>34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Использование песочной терапии в работе воспитателя</vt:lpstr>
      <vt:lpstr>Слайд 2</vt:lpstr>
      <vt:lpstr>Слайд 3</vt:lpstr>
      <vt:lpstr>Методы и приемы песочной терапии:</vt:lpstr>
      <vt:lpstr>Формы работы: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играем в сказку</dc:title>
  <dc:creator>1</dc:creator>
  <cp:lastModifiedBy>1</cp:lastModifiedBy>
  <cp:revision>14</cp:revision>
  <dcterms:created xsi:type="dcterms:W3CDTF">2019-05-14T17:47:51Z</dcterms:created>
  <dcterms:modified xsi:type="dcterms:W3CDTF">2020-09-14T19:54:09Z</dcterms:modified>
</cp:coreProperties>
</file>