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1" r:id="rId5"/>
    <p:sldId id="259" r:id="rId6"/>
    <p:sldId id="262" r:id="rId7"/>
    <p:sldId id="264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FF21C-D541-481F-B498-E58D125995E2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C74F9-5AC7-4F48-998F-5A669EE75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6C74F9-5AC7-4F48-998F-5A669EE75BA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2EDF1-0A4A-4DBA-8252-F680C1486645}" type="datetimeFigureOut">
              <a:rPr lang="ru-RU" smtClean="0"/>
              <a:pPr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A130E-6C65-4A62-940A-21E9B6697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atur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12" y="-27384"/>
            <a:ext cx="9144000" cy="68853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5" name="TextBox 4"/>
          <p:cNvSpPr txBox="1"/>
          <p:nvPr/>
        </p:nvSpPr>
        <p:spPr>
          <a:xfrm>
            <a:off x="467544" y="3225170"/>
            <a:ext cx="7765459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+mj-lt"/>
              </a:rPr>
              <a:t>                            </a:t>
            </a:r>
            <a:r>
              <a:rPr lang="ru-RU" sz="4000" b="1" dirty="0" smtClean="0">
                <a:solidFill>
                  <a:schemeClr val="bg1"/>
                </a:solidFill>
                <a:latin typeface="+mj-lt"/>
              </a:rPr>
              <a:t>К</a:t>
            </a:r>
            <a:r>
              <a:rPr lang="ru-RU" sz="4000" b="1" dirty="0" smtClean="0">
                <a:solidFill>
                  <a:schemeClr val="bg1"/>
                </a:solidFill>
                <a:latin typeface="+mj-lt"/>
              </a:rPr>
              <a:t>осмос</a:t>
            </a:r>
            <a:endParaRPr lang="ru-RU" sz="4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2939" y="5657671"/>
            <a:ext cx="3171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69408" y="6167045"/>
            <a:ext cx="3939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Подготовила воспитатель</a:t>
            </a:r>
          </a:p>
          <a:p>
            <a:pPr algn="ctr"/>
            <a:r>
              <a:rPr lang="ru-RU" b="1" dirty="0" smtClean="0"/>
              <a:t>Средней группы№4 </a:t>
            </a:r>
            <a:r>
              <a:rPr lang="ru-RU" b="1" dirty="0" err="1" smtClean="0"/>
              <a:t>Цирулина</a:t>
            </a:r>
            <a:r>
              <a:rPr lang="ru-RU" b="1" dirty="0" smtClean="0"/>
              <a:t> Ю.В.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tur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3" name="TextBox 2"/>
          <p:cNvSpPr txBox="1"/>
          <p:nvPr/>
        </p:nvSpPr>
        <p:spPr>
          <a:xfrm>
            <a:off x="1331640" y="2924944"/>
            <a:ext cx="55178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Спасибо за внимание.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00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2022" b="18909"/>
          <a:stretch>
            <a:fillRect/>
          </a:stretch>
        </p:blipFill>
        <p:spPr>
          <a:xfrm>
            <a:off x="0" y="0"/>
            <a:ext cx="9180512" cy="6885384"/>
          </a:xfrm>
        </p:spPr>
      </p:pic>
      <p:sp>
        <p:nvSpPr>
          <p:cNvPr id="5" name="TextBox 4"/>
          <p:cNvSpPr txBox="1"/>
          <p:nvPr/>
        </p:nvSpPr>
        <p:spPr>
          <a:xfrm>
            <a:off x="323528" y="188640"/>
            <a:ext cx="3846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+mj-lt"/>
              </a:rPr>
              <a:t>Первые в космосе</a:t>
            </a:r>
            <a:endParaRPr lang="ru-RU" sz="3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76672"/>
            <a:ext cx="574977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r>
              <a:rPr lang="ru-RU" sz="2400" b="1" dirty="0" smtClean="0">
                <a:solidFill>
                  <a:schemeClr val="bg1"/>
                </a:solidFill>
              </a:rPr>
              <a:t>Наша страна первой вышла в космос.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В 1957году  вся планета узнала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русское слово « Спутник» . В этом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Году на орбиту был выведен первый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в истории искусственный спутник земли.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6512" y="1"/>
            <a:ext cx="9180511" cy="6885384"/>
          </a:xfr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492896"/>
            <a:ext cx="5328592" cy="399644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6" name="TextBox 5"/>
          <p:cNvSpPr txBox="1"/>
          <p:nvPr/>
        </p:nvSpPr>
        <p:spPr>
          <a:xfrm>
            <a:off x="395536" y="260648"/>
            <a:ext cx="8823121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                                «Спутник-1» </a:t>
            </a:r>
          </a:p>
          <a:p>
            <a:r>
              <a:rPr lang="ru-RU" sz="2800" b="1" dirty="0" smtClean="0"/>
              <a:t>Первый искусственный спутник Земли, советский </a:t>
            </a:r>
          </a:p>
          <a:p>
            <a:r>
              <a:rPr lang="ru-RU" sz="2800" b="1" dirty="0" smtClean="0"/>
              <a:t>аппарат, запущенный на орбиту 4 октября 1957 года.  </a:t>
            </a:r>
          </a:p>
          <a:p>
            <a:r>
              <a:rPr lang="ru-RU" sz="2800" b="1" dirty="0" smtClean="0"/>
              <a:t>Его масса была всего 83кг.600г. , а диаметр 0,58м.          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652120" y="2433662"/>
            <a:ext cx="352840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Спутник  летал  92суток и</a:t>
            </a:r>
          </a:p>
          <a:p>
            <a:r>
              <a:rPr lang="ru-RU" sz="2000" dirty="0" smtClean="0"/>
              <a:t> совершил 1440 витков вокруг</a:t>
            </a:r>
          </a:p>
          <a:p>
            <a:r>
              <a:rPr lang="ru-RU" sz="2000" dirty="0" smtClean="0"/>
              <a:t> Земли. А всего он «намотал»</a:t>
            </a:r>
          </a:p>
          <a:p>
            <a:r>
              <a:rPr lang="ru-RU" sz="2000" dirty="0" smtClean="0"/>
              <a:t> на орбите около 60 мил. Км.</a:t>
            </a:r>
          </a:p>
          <a:p>
            <a:r>
              <a:rPr lang="ru-RU" sz="2000" dirty="0" smtClean="0"/>
              <a:t>Перед запуском был заполнен</a:t>
            </a:r>
          </a:p>
          <a:p>
            <a:r>
              <a:rPr lang="ru-RU" sz="2000" dirty="0" smtClean="0"/>
              <a:t> сухим газообразным азотом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414" y="0"/>
            <a:ext cx="9151414" cy="6858000"/>
          </a:xfr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" name="Рисунок 4" descr="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04664"/>
            <a:ext cx="3419872" cy="256490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6" name="Рисунок 5" descr="8F0E452E-DDB1-473E-87D3-61858BF0F164_cx0_cy18_cw0_w1080_h6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4546" y="3789040"/>
            <a:ext cx="4955726" cy="27898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7" name="TextBox 6"/>
          <p:cNvSpPr txBox="1"/>
          <p:nvPr/>
        </p:nvSpPr>
        <p:spPr>
          <a:xfrm>
            <a:off x="3995936" y="260648"/>
            <a:ext cx="98625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j-lt"/>
              </a:rPr>
              <a:t>Первая собака- Лайка стала первым живым </a:t>
            </a:r>
          </a:p>
          <a:p>
            <a:r>
              <a:rPr lang="ru-RU" sz="2000" dirty="0" smtClean="0">
                <a:latin typeface="+mj-lt"/>
              </a:rPr>
              <a:t>существом, отправившимся в космический </a:t>
            </a:r>
          </a:p>
          <a:p>
            <a:r>
              <a:rPr lang="ru-RU" sz="2000" dirty="0" smtClean="0">
                <a:latin typeface="+mj-lt"/>
              </a:rPr>
              <a:t>полёт. Она была запущена в космос</a:t>
            </a:r>
          </a:p>
          <a:p>
            <a:r>
              <a:rPr lang="ru-RU" sz="2000" dirty="0" smtClean="0">
                <a:latin typeface="+mj-lt"/>
              </a:rPr>
              <a:t> 3 ноября 1957г. На советском корабле</a:t>
            </a:r>
          </a:p>
          <a:p>
            <a:r>
              <a:rPr lang="ru-RU" sz="2000" dirty="0" smtClean="0">
                <a:latin typeface="+mj-lt"/>
              </a:rPr>
              <a:t> «Спутник-2» Лайка была размещена в</a:t>
            </a:r>
          </a:p>
          <a:p>
            <a:r>
              <a:rPr lang="ru-RU" sz="2000" dirty="0" smtClean="0">
                <a:latin typeface="+mj-lt"/>
              </a:rPr>
              <a:t> космической конуре размером со </a:t>
            </a:r>
          </a:p>
          <a:p>
            <a:r>
              <a:rPr lang="ru-RU" sz="2000" dirty="0" smtClean="0">
                <a:latin typeface="+mj-lt"/>
              </a:rPr>
              <a:t>стиральную машину. Собака погибла во </a:t>
            </a:r>
          </a:p>
          <a:p>
            <a:r>
              <a:rPr lang="ru-RU" sz="2000" dirty="0" smtClean="0">
                <a:latin typeface="+mj-lt"/>
              </a:rPr>
              <a:t>время полёта- через 5-7 часов после старта. </a:t>
            </a:r>
          </a:p>
          <a:p>
            <a:r>
              <a:rPr lang="ru-RU" sz="2000" dirty="0" smtClean="0">
                <a:latin typeface="+mj-lt"/>
              </a:rPr>
              <a:t>Она умерла от стресса и перегрева, хотя </a:t>
            </a:r>
          </a:p>
          <a:p>
            <a:r>
              <a:rPr lang="ru-RU" sz="2000" dirty="0" smtClean="0">
                <a:latin typeface="+mj-lt"/>
              </a:rPr>
              <a:t>предполагалось, что она  проживёт около </a:t>
            </a:r>
          </a:p>
          <a:p>
            <a:r>
              <a:rPr lang="ru-RU" sz="2000" dirty="0" smtClean="0">
                <a:latin typeface="+mj-lt"/>
              </a:rPr>
              <a:t>недели.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" name="Рисунок 4" descr="RIAN_16006.HR_.ru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89285" y="3861048"/>
            <a:ext cx="5054715" cy="28418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88640"/>
            <a:ext cx="4164400" cy="30243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7" name="TextBox 6"/>
          <p:cNvSpPr txBox="1"/>
          <p:nvPr/>
        </p:nvSpPr>
        <p:spPr>
          <a:xfrm>
            <a:off x="1115616" y="40050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427984" y="44624"/>
            <a:ext cx="56746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Белка и Стрелка </a:t>
            </a:r>
            <a:r>
              <a:rPr lang="ru-RU" sz="2800" dirty="0" smtClean="0"/>
              <a:t>– советские</a:t>
            </a:r>
          </a:p>
          <a:p>
            <a:r>
              <a:rPr lang="ru-RU" sz="2800" dirty="0" smtClean="0"/>
              <a:t> собаки- космонавты </a:t>
            </a:r>
          </a:p>
          <a:p>
            <a:r>
              <a:rPr lang="ru-RU" sz="2800" dirty="0" smtClean="0"/>
              <a:t>совершившие </a:t>
            </a:r>
          </a:p>
          <a:p>
            <a:r>
              <a:rPr lang="ru-RU" sz="2800" dirty="0" smtClean="0"/>
              <a:t>космический полёт на</a:t>
            </a:r>
          </a:p>
          <a:p>
            <a:r>
              <a:rPr lang="ru-RU" sz="2800" dirty="0" smtClean="0"/>
              <a:t> корабле «Спутник-5»</a:t>
            </a:r>
          </a:p>
          <a:p>
            <a:r>
              <a:rPr lang="ru-RU" sz="2800" dirty="0" smtClean="0"/>
              <a:t>19 августа-1960года. 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5496" y="3918535"/>
            <a:ext cx="398942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Полёт продолжался 25 часов. </a:t>
            </a:r>
          </a:p>
          <a:p>
            <a:r>
              <a:rPr lang="ru-RU" sz="2000" b="1" dirty="0" smtClean="0"/>
              <a:t>За это время корабль совершил </a:t>
            </a:r>
          </a:p>
          <a:p>
            <a:r>
              <a:rPr lang="ru-RU" sz="2000" b="1" dirty="0" smtClean="0"/>
              <a:t> 17 полных витков вокруг Земли.</a:t>
            </a:r>
          </a:p>
          <a:p>
            <a:r>
              <a:rPr lang="ru-RU" sz="2000" b="1" dirty="0" smtClean="0"/>
              <a:t>Белка и Стрелка стали первыми </a:t>
            </a:r>
          </a:p>
          <a:p>
            <a:r>
              <a:rPr lang="ru-RU" sz="2000" b="1" dirty="0" smtClean="0"/>
              <a:t>животными, которые совершили </a:t>
            </a:r>
          </a:p>
          <a:p>
            <a:r>
              <a:rPr lang="ru-RU" sz="2000" b="1" dirty="0"/>
              <a:t>о</a:t>
            </a:r>
            <a:r>
              <a:rPr lang="ru-RU" sz="2000" b="1" dirty="0" smtClean="0"/>
              <a:t>рбитальный космический полёт</a:t>
            </a:r>
          </a:p>
          <a:p>
            <a:r>
              <a:rPr lang="ru-RU" sz="2000" b="1" dirty="0" smtClean="0"/>
              <a:t> и успешно вернулись на землю.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2" name="Содержимое 3" descr="den-kosmonavtiki-vospominaniya-novgorodtsev-o-polete-yuriya-gagarina.jpg"/>
          <p:cNvPicPr>
            <a:picLocks noChangeAspect="1"/>
          </p:cNvPicPr>
          <p:nvPr/>
        </p:nvPicPr>
        <p:blipFill>
          <a:blip r:embed="rId3" cstate="print"/>
          <a:srcRect r="37840"/>
          <a:stretch>
            <a:fillRect/>
          </a:stretch>
        </p:blipFill>
        <p:spPr>
          <a:xfrm>
            <a:off x="0" y="1"/>
            <a:ext cx="5292080" cy="68579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Прямоугольник 3"/>
          <p:cNvSpPr/>
          <p:nvPr/>
        </p:nvSpPr>
        <p:spPr>
          <a:xfrm>
            <a:off x="5364088" y="260648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Первый человек впервые </a:t>
            </a:r>
          </a:p>
          <a:p>
            <a:r>
              <a:rPr lang="ru-RU" sz="2400" b="1" dirty="0" smtClean="0"/>
              <a:t>побывал в космосе.  </a:t>
            </a:r>
          </a:p>
          <a:p>
            <a:r>
              <a:rPr lang="ru-RU" sz="2400" b="1" dirty="0" smtClean="0"/>
              <a:t>Это был советский </a:t>
            </a:r>
          </a:p>
          <a:p>
            <a:r>
              <a:rPr lang="ru-RU" sz="2400" b="1" dirty="0" smtClean="0"/>
              <a:t>гражданин  Юрий </a:t>
            </a:r>
          </a:p>
          <a:p>
            <a:r>
              <a:rPr lang="ru-RU" sz="2400" b="1" dirty="0" smtClean="0"/>
              <a:t>Алексеевич Гагарин.</a:t>
            </a:r>
          </a:p>
          <a:p>
            <a:r>
              <a:rPr lang="ru-RU" sz="2400" b="1" dirty="0" smtClean="0"/>
              <a:t> 12 апреля 1961 год</a:t>
            </a:r>
          </a:p>
          <a:p>
            <a:r>
              <a:rPr lang="ru-RU" sz="2400" b="1" dirty="0" smtClean="0"/>
              <a:t> 108мин он провёл на</a:t>
            </a:r>
          </a:p>
          <a:p>
            <a:r>
              <a:rPr lang="ru-RU" sz="2400" b="1" dirty="0" smtClean="0"/>
              <a:t> орбите в  космическом </a:t>
            </a:r>
          </a:p>
          <a:p>
            <a:r>
              <a:rPr lang="ru-RU" sz="2400" b="1" dirty="0" smtClean="0"/>
              <a:t>корабле «Восток»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3" name="TextBox 2"/>
          <p:cNvSpPr txBox="1"/>
          <p:nvPr/>
        </p:nvSpPr>
        <p:spPr>
          <a:xfrm>
            <a:off x="3275856" y="836712"/>
            <a:ext cx="56026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                   Восток- 1</a:t>
            </a:r>
          </a:p>
          <a:p>
            <a:r>
              <a:rPr lang="ru-RU" sz="3200" b="1" dirty="0" smtClean="0">
                <a:latin typeface="+mj-lt"/>
              </a:rPr>
              <a:t>Первый космический корабль</a:t>
            </a:r>
            <a:endParaRPr lang="ru-RU" sz="3200" b="1" dirty="0">
              <a:latin typeface="+mj-lt"/>
            </a:endParaRPr>
          </a:p>
        </p:txBody>
      </p:sp>
      <p:pic>
        <p:nvPicPr>
          <p:cNvPr id="4" name="Рисунок 3" descr="1318648697_gagarin-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2861842" cy="40701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" name="Рисунок 4" descr="21884_orig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437112"/>
            <a:ext cx="4032448" cy="22575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6" name="Рисунок 5" descr="2418160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30311" y="2924944"/>
            <a:ext cx="4434177" cy="37444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5402826" cy="3323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Космонавт Алексей Архипович Леонов</a:t>
            </a:r>
          </a:p>
          <a:p>
            <a:r>
              <a:rPr lang="ru-RU" sz="2400" b="1" dirty="0" smtClean="0"/>
              <a:t> 18 марта 1965 года, совершил</a:t>
            </a:r>
          </a:p>
          <a:p>
            <a:r>
              <a:rPr lang="ru-RU" sz="2400" b="1" dirty="0" smtClean="0"/>
              <a:t> первый в истории человечества</a:t>
            </a:r>
          </a:p>
          <a:p>
            <a:r>
              <a:rPr lang="ru-RU" sz="2400" b="1" dirty="0" smtClean="0"/>
              <a:t> выход в открытый космос</a:t>
            </a:r>
          </a:p>
          <a:p>
            <a:r>
              <a:rPr lang="ru-RU" sz="2400" b="1" dirty="0" smtClean="0"/>
              <a:t> продолжительностью 12мин. 9 сек.</a:t>
            </a:r>
          </a:p>
          <a:p>
            <a:r>
              <a:rPr lang="ru-RU" sz="2400" b="1" dirty="0" smtClean="0"/>
              <a:t> с борта космического корабля</a:t>
            </a:r>
          </a:p>
          <a:p>
            <a:r>
              <a:rPr lang="ru-RU" sz="2400" b="1" dirty="0" smtClean="0"/>
              <a:t> «Восход-2» с использованием гибкой</a:t>
            </a:r>
          </a:p>
          <a:p>
            <a:r>
              <a:rPr lang="ru-RU" sz="2400" b="1" dirty="0" smtClean="0"/>
              <a:t> шлюзовой камеры.</a:t>
            </a:r>
          </a:p>
          <a:p>
            <a:endParaRPr lang="ru-RU" dirty="0"/>
          </a:p>
        </p:txBody>
      </p:sp>
      <p:pic>
        <p:nvPicPr>
          <p:cNvPr id="4" name="Рисунок 3" descr="384747_760x5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0609" y="0"/>
            <a:ext cx="3863391" cy="31409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" name="Рисунок 4" descr="3kHisJ2c0OWKMwuBU53EVmNFI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96952"/>
            <a:ext cx="9144000" cy="3861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ereshko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702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3" name="Прямоугольник 2"/>
          <p:cNvSpPr/>
          <p:nvPr/>
        </p:nvSpPr>
        <p:spPr>
          <a:xfrm>
            <a:off x="539552" y="332656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solidFill>
                  <a:schemeClr val="bg1"/>
                </a:solidFill>
              </a:rPr>
              <a:t>ПЕРВАЯ В МИРЕ </a:t>
            </a:r>
            <a:r>
              <a:rPr lang="ru-RU" sz="2400" b="1" cap="all" dirty="0" err="1" smtClean="0">
                <a:solidFill>
                  <a:schemeClr val="bg1"/>
                </a:solidFill>
              </a:rPr>
              <a:t>ЖЕНЩИНа</a:t>
            </a:r>
            <a:r>
              <a:rPr lang="ru-RU" sz="2400" b="1" cap="all" dirty="0" smtClean="0">
                <a:solidFill>
                  <a:schemeClr val="bg1"/>
                </a:solidFill>
              </a:rPr>
              <a:t> КОСМОНАВТ </a:t>
            </a:r>
            <a:r>
              <a:rPr lang="ru-RU" sz="2400" b="1" cap="all" dirty="0">
                <a:solidFill>
                  <a:schemeClr val="bg1"/>
                </a:solidFill>
              </a:rPr>
              <a:t>ВАЛЕНТИНА </a:t>
            </a:r>
            <a:r>
              <a:rPr lang="ru-RU" sz="2400" b="1" cap="all" dirty="0" smtClean="0">
                <a:solidFill>
                  <a:schemeClr val="bg1"/>
                </a:solidFill>
              </a:rPr>
              <a:t>ТЕРЕШКОВА </a:t>
            </a:r>
            <a:r>
              <a:rPr lang="ru-RU" sz="2400" b="1" cap="all" dirty="0">
                <a:solidFill>
                  <a:schemeClr val="bg1"/>
                </a:solidFill>
              </a:rPr>
              <a:t>СОВЕРШИЛА ПОЛЁТ В </a:t>
            </a:r>
            <a:r>
              <a:rPr lang="ru-RU" sz="2400" b="1" cap="all" dirty="0" smtClean="0">
                <a:solidFill>
                  <a:schemeClr val="bg1"/>
                </a:solidFill>
              </a:rPr>
              <a:t>КОСМОС.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2060848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16 июня 1963 г.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Н</a:t>
            </a:r>
            <a:r>
              <a:rPr lang="ru-RU" sz="2400" b="1" dirty="0" smtClean="0">
                <a:solidFill>
                  <a:schemeClr val="bg1"/>
                </a:solidFill>
              </a:rPr>
              <a:t>а </a:t>
            </a:r>
            <a:r>
              <a:rPr lang="ru-RU" sz="2400" b="1" dirty="0">
                <a:solidFill>
                  <a:schemeClr val="bg1"/>
                </a:solidFill>
              </a:rPr>
              <a:t>космическом корабле «Восток-6» совершила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полёт </a:t>
            </a:r>
            <a:r>
              <a:rPr lang="ru-RU" sz="2400" b="1" dirty="0">
                <a:solidFill>
                  <a:schemeClr val="bg1"/>
                </a:solidFill>
              </a:rPr>
              <a:t>первая в </a:t>
            </a:r>
            <a:r>
              <a:rPr lang="ru-RU" sz="2400" b="1" dirty="0" smtClean="0">
                <a:solidFill>
                  <a:schemeClr val="bg1"/>
                </a:solidFill>
              </a:rPr>
              <a:t>мире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женщина-космонавт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Валентина </a:t>
            </a:r>
            <a:r>
              <a:rPr lang="ru-RU" sz="2400" b="1" dirty="0">
                <a:solidFill>
                  <a:schemeClr val="bg1"/>
                </a:solidFill>
              </a:rPr>
              <a:t>Владимировна Терешкова.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4051</TotalTime>
  <Words>307</Words>
  <Application>Microsoft Office PowerPoint</Application>
  <PresentationFormat>Экран (4:3)</PresentationFormat>
  <Paragraphs>71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13</cp:revision>
  <dcterms:created xsi:type="dcterms:W3CDTF">2021-04-06T15:50:35Z</dcterms:created>
  <dcterms:modified xsi:type="dcterms:W3CDTF">2021-05-06T18:37:50Z</dcterms:modified>
</cp:coreProperties>
</file>