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00" r:id="rId2"/>
    <p:sldId id="296" r:id="rId3"/>
    <p:sldId id="263" r:id="rId4"/>
    <p:sldId id="261" r:id="rId5"/>
    <p:sldId id="277" r:id="rId6"/>
    <p:sldId id="264" r:id="rId7"/>
    <p:sldId id="258" r:id="rId8"/>
    <p:sldId id="269" r:id="rId9"/>
    <p:sldId id="293" r:id="rId10"/>
    <p:sldId id="299" r:id="rId11"/>
    <p:sldId id="271" r:id="rId12"/>
    <p:sldId id="272" r:id="rId13"/>
    <p:sldId id="282" r:id="rId14"/>
    <p:sldId id="301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A55C5-DB84-43B6-BC21-0324D1B98FEE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08B1-B8CD-46A7-9FD6-2A986DF41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D5C44-0F84-4E6E-A17E-74B6320DC3BA}" type="datetimeFigureOut">
              <a:rPr lang="ru-RU" smtClean="0"/>
              <a:pPr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25433-75C2-4C78-869C-7C4D730775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6093296"/>
            <a:ext cx="6827490" cy="504057"/>
          </a:xfrm>
        </p:spPr>
        <p:txBody>
          <a:bodyPr>
            <a:normAutofit fontScale="25000" lnSpcReduction="20000"/>
          </a:bodyPr>
          <a:lstStyle/>
          <a:p>
            <a:endParaRPr 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детей дошкольного возраста подготовила воспитатель: </a:t>
            </a:r>
            <a:r>
              <a:rPr lang="ru-RU" sz="8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Узикова</a:t>
            </a:r>
            <a:r>
              <a:rPr lang="ru-RU" sz="8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О.А. </a:t>
            </a:r>
            <a:r>
              <a:rPr lang="ru-RU" sz="8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Иделбаева</a:t>
            </a:r>
            <a:r>
              <a:rPr lang="ru-RU" sz="8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А.В.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4139952" y="2411594"/>
            <a:ext cx="3384376" cy="369333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74DDC-C0D3-34BD-9D4A-257994E85D5F}"/>
              </a:ext>
            </a:extLst>
          </p:cNvPr>
          <p:cNvSpPr txBox="1"/>
          <p:nvPr/>
        </p:nvSpPr>
        <p:spPr>
          <a:xfrm>
            <a:off x="5724128" y="1988840"/>
            <a:ext cx="576064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535B01-4F19-2091-3B6C-37E3E1131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50" y="116632"/>
            <a:ext cx="7799507" cy="61037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3DC209-05FE-0837-0EE1-3EA789C8C9D7}"/>
              </a:ext>
            </a:extLst>
          </p:cNvPr>
          <p:cNvSpPr txBox="1"/>
          <p:nvPr/>
        </p:nvSpPr>
        <p:spPr>
          <a:xfrm>
            <a:off x="5652120" y="2276872"/>
            <a:ext cx="1213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0676E4-E936-E2B4-A2CF-D4F4F5456ABF}"/>
              </a:ext>
            </a:extLst>
          </p:cNvPr>
          <p:cNvSpPr txBox="1"/>
          <p:nvPr/>
        </p:nvSpPr>
        <p:spPr>
          <a:xfrm>
            <a:off x="2267744" y="1089347"/>
            <a:ext cx="468052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   </a:t>
            </a:r>
            <a:r>
              <a:rPr lang="ru-RU" sz="3200" b="1" dirty="0">
                <a:solidFill>
                  <a:srgbClr val="000099"/>
                </a:solidFill>
                <a:latin typeface="+mj-lt"/>
              </a:rPr>
              <a:t>Детям про  подснежник</a:t>
            </a:r>
            <a:endParaRPr lang="ru-RU" b="1" dirty="0">
              <a:solidFill>
                <a:srgbClr val="000099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artinki-cvetov.ru/pict/zheltyj-podsnezhnik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327" y="419470"/>
            <a:ext cx="3945633" cy="394563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6327" y="5301208"/>
            <a:ext cx="84101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Подснежники бывают не только белого, но и фиолетового, и бледно-желтого, голубого  цвета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9CD091-1E09-B68D-D72B-E7A5C21D88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" t="6475" r="28051" b="-337"/>
          <a:stretch/>
        </p:blipFill>
        <p:spPr>
          <a:xfrm>
            <a:off x="4572000" y="448679"/>
            <a:ext cx="4229192" cy="388843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8 Июнь 2013 ipshalyminova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2569" cy="5112568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51520" y="5367338"/>
            <a:ext cx="8892480" cy="804862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 началу лета они отцветают, но потом все лето копят питательные вещества в луковице, под землей, как в хорошей кладовой, чтобы на следующий год хватило сил снова зацвести раньше всех.</a:t>
            </a:r>
          </a:p>
        </p:txBody>
      </p:sp>
      <p:pic>
        <p:nvPicPr>
          <p:cNvPr id="4098" name="Picture 2" descr="Bulb Roo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0"/>
            <a:ext cx="2546995" cy="4752411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В Великобритании пройдет выставка подснежников Увлекательно 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20"/>
            <a:ext cx="9144000" cy="6858000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51520" y="6165304"/>
            <a:ext cx="8640960" cy="69269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Подснежник редкий цветок и занесен в Красную книгу. 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863" t="3877" r="36689"/>
          <a:stretch/>
        </p:blipFill>
        <p:spPr bwMode="auto">
          <a:xfrm>
            <a:off x="7740352" y="188640"/>
            <a:ext cx="1224136" cy="1839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51520" y="260648"/>
            <a:ext cx="9036496" cy="1456590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Природа – наш дом. Цветы – украшение этого дома. Давайте относиться к ним бережно, с любовью. Не срывайте цветы на лугах и полянах, там они у себя дома. В них нуждаются бабочки, пчелы, шмели и стрекозы. Ходите только по тропинкам, чтобы не мять ногами травы и цветы. Выращивайте цветы в саду и огороде. Из них можно составлять букеты.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CABC8E-A97F-FB89-8500-7535B98455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556792"/>
            <a:ext cx="6912768" cy="5184576"/>
          </a:xfrm>
          <a:prstGeom prst="rect">
            <a:avLst/>
          </a:prstGeom>
        </p:spPr>
      </p:pic>
    </p:spTree>
  </p:cSld>
  <p:clrMapOvr>
    <a:masterClrMapping/>
  </p:clrMapOvr>
  <p:transition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FD8B68-4C46-21CE-132E-9311D1B7A06F}"/>
              </a:ext>
            </a:extLst>
          </p:cNvPr>
          <p:cNvSpPr txBox="1"/>
          <p:nvPr/>
        </p:nvSpPr>
        <p:spPr>
          <a:xfrm>
            <a:off x="1060095" y="209938"/>
            <a:ext cx="702381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0" dirty="0">
                <a:solidFill>
                  <a:srgbClr val="000099"/>
                </a:solidFill>
                <a:effectLst/>
              </a:rPr>
              <a:t>Подснежник</a:t>
            </a:r>
            <a:r>
              <a:rPr lang="ru-RU" sz="4000" b="0" i="0" dirty="0">
                <a:solidFill>
                  <a:srgbClr val="000099"/>
                </a:solidFill>
                <a:effectLst/>
              </a:rPr>
              <a:t> </a:t>
            </a:r>
            <a:r>
              <a:rPr lang="ru-RU" sz="4000" b="1" i="0" dirty="0">
                <a:solidFill>
                  <a:srgbClr val="000099"/>
                </a:solidFill>
                <a:effectLst/>
              </a:rPr>
              <a:t>для</a:t>
            </a:r>
            <a:r>
              <a:rPr lang="ru-RU" sz="4000" b="0" i="0" dirty="0">
                <a:solidFill>
                  <a:srgbClr val="000099"/>
                </a:solidFill>
                <a:effectLst/>
              </a:rPr>
              <a:t> </a:t>
            </a:r>
            <a:r>
              <a:rPr lang="ru-RU" sz="4000" b="1" i="0" dirty="0">
                <a:solidFill>
                  <a:srgbClr val="000099"/>
                </a:solidFill>
                <a:effectLst/>
              </a:rPr>
              <a:t>мамы </a:t>
            </a:r>
            <a:r>
              <a:rPr lang="ru-RU" sz="4000" b="1" dirty="0">
                <a:solidFill>
                  <a:srgbClr val="000099"/>
                </a:solidFill>
              </a:rPr>
              <a:t>м</a:t>
            </a:r>
            <a:r>
              <a:rPr lang="ru-RU" sz="4000" b="1" i="0" dirty="0">
                <a:solidFill>
                  <a:srgbClr val="000099"/>
                </a:solidFill>
                <a:effectLst/>
              </a:rPr>
              <a:t>ы сегодня рисовали. </a:t>
            </a:r>
          </a:p>
          <a:p>
            <a:pPr algn="ctr"/>
            <a:r>
              <a:rPr lang="ru-RU" sz="4000" b="1" i="0" dirty="0">
                <a:solidFill>
                  <a:srgbClr val="000099"/>
                </a:solidFill>
                <a:effectLst/>
              </a:rPr>
              <a:t>Для мамуль цветочки: кто-то — в вазе,                                                         Кто — в букете,                                   ну, а я — на кочке. </a:t>
            </a:r>
          </a:p>
          <a:p>
            <a:pPr algn="ctr"/>
            <a:r>
              <a:rPr lang="ru-RU" sz="4000" b="1" i="0" dirty="0">
                <a:solidFill>
                  <a:srgbClr val="000099"/>
                </a:solidFill>
                <a:effectLst/>
              </a:rPr>
              <a:t>Потому, что мой подарок </a:t>
            </a:r>
            <a:r>
              <a:rPr lang="ru-RU" sz="4000" b="1" dirty="0">
                <a:solidFill>
                  <a:srgbClr val="000099"/>
                </a:solidFill>
              </a:rPr>
              <a:t>р</a:t>
            </a:r>
            <a:r>
              <a:rPr lang="ru-RU" sz="4000" b="1" i="0" dirty="0">
                <a:solidFill>
                  <a:srgbClr val="000099"/>
                </a:solidFill>
                <a:effectLst/>
              </a:rPr>
              <a:t>вать не разрешают:                                        Красной книгой первоцветы </a:t>
            </a:r>
            <a:r>
              <a:rPr lang="ru-RU" sz="4000" b="1" dirty="0">
                <a:solidFill>
                  <a:srgbClr val="000099"/>
                </a:solidFill>
              </a:rPr>
              <a:t>с</a:t>
            </a:r>
            <a:r>
              <a:rPr lang="ru-RU" sz="4000" b="1" i="0" dirty="0">
                <a:solidFill>
                  <a:srgbClr val="000099"/>
                </a:solidFill>
                <a:effectLst/>
              </a:rPr>
              <a:t>трого охраняют.</a:t>
            </a:r>
            <a:endParaRPr lang="ru-RU" sz="4000" b="1" dirty="0">
              <a:solidFill>
                <a:srgbClr val="000099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747F7F4-BE34-0375-071A-8ADA2E74FE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r="26755"/>
          <a:stretch/>
        </p:blipFill>
        <p:spPr bwMode="auto">
          <a:xfrm rot="873882">
            <a:off x="7758606" y="5199298"/>
            <a:ext cx="1090286" cy="142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056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Архів матеріалів - Персональный сайт School-Land-ua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620000" cy="5819776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0" y="4941168"/>
            <a:ext cx="4572000" cy="1440160"/>
          </a:xfrm>
        </p:spPr>
        <p:txBody>
          <a:bodyPr>
            <a:noAutofit/>
          </a:bodyPr>
          <a:lstStyle/>
          <a:p>
            <a:r>
              <a:rPr lang="ru-RU" sz="8000" b="1" dirty="0">
                <a:solidFill>
                  <a:srgbClr val="000099"/>
                </a:solidFill>
                <a:latin typeface="Arial Black" pitchFamily="34" charset="0"/>
              </a:rPr>
              <a:t>КОНЕЦ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116632"/>
            <a:ext cx="44644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Загадка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Прорастает сквозь снежок,</a:t>
            </a:r>
          </a:p>
          <a:p>
            <a:pPr fontAlgn="base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солнечным лучам цветок,</a:t>
            </a:r>
          </a:p>
          <a:p>
            <a:pPr fontAlgn="base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Маленький и нежный,</a:t>
            </a:r>
          </a:p>
          <a:p>
            <a:pPr fontAlgn="base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Беленький ….подснежник.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fontAlgn="base"/>
            <a:endParaRPr lang="ru-RU" sz="2400" dirty="0"/>
          </a:p>
          <a:p>
            <a:pPr fontAlgn="base"/>
            <a:endParaRPr lang="ru-RU" sz="2400" dirty="0"/>
          </a:p>
          <a:p>
            <a:pPr fontAlgn="base"/>
            <a:endParaRPr lang="ru-RU" sz="24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C251FF-E967-030F-564F-22F6A7C1ED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6385" r="34939" b="5022"/>
          <a:stretch/>
        </p:blipFill>
        <p:spPr>
          <a:xfrm>
            <a:off x="1835696" y="2071931"/>
            <a:ext cx="4956787" cy="4669437"/>
          </a:xfrm>
          <a:prstGeom prst="rect">
            <a:avLst/>
          </a:prstGeom>
        </p:spPr>
      </p:pic>
    </p:spTree>
  </p:cSld>
  <p:clrMapOvr>
    <a:masterClrMapping/>
  </p:clrMapOvr>
  <p:transition>
    <p:plu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83568" y="5703604"/>
            <a:ext cx="79208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Весной природа пробуждается. Начинает светить солнце, тает снег, и на проталинках появляются первые цветы- подснежники.</a:t>
            </a:r>
            <a:br>
              <a:rPr lang="ru-RU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</a:b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72EC26-C003-E558-766B-FA228AD1DE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7329283" cy="5496962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ээХХХвоки - gz:zone - Форум - Kinfo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5596" y="178938"/>
            <a:ext cx="7272808" cy="54531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5661248"/>
            <a:ext cx="88924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Сначала появляется пара листочков, а вслед за ними распускаются колокольчики. У подснежника два узких листочка возле короткого стебелька.</a:t>
            </a:r>
          </a:p>
          <a:p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5877272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 подснежник так называется? Послушайте- «под-</a:t>
            </a:r>
            <a:r>
              <a:rPr lang="ru-RU" sz="2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снеж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-ник».       Потому что он растет из-под снега!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594BDC-74CF-E0BC-4082-F375684BF7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 t="17351" r="8209" b="17018"/>
          <a:stretch/>
        </p:blipFill>
        <p:spPr>
          <a:xfrm>
            <a:off x="1475656" y="115588"/>
            <a:ext cx="6120680" cy="5804093"/>
          </a:xfrm>
          <a:prstGeom prst="rect">
            <a:avLst/>
          </a:prstGeom>
        </p:spPr>
      </p:pic>
    </p:spTree>
  </p:cSld>
  <p:clrMapOvr>
    <a:masterClrMapping/>
  </p:clrMapOvr>
  <p:transition>
    <p:whee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Pictures\cr1re7e0pl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60648"/>
            <a:ext cx="4230470" cy="564062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55576" y="5949280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Ему не страшны ни весенние заморозки, ни зимние морозы, ни выпавший весной снег.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РАЗДНИКИ Записи в рубрике ПРАЗДНИКИ Мой позитивный взгляд на мир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Текст 6"/>
          <p:cNvSpPr>
            <a:spLocks noGrp="1"/>
          </p:cNvSpPr>
          <p:nvPr>
            <p:ph type="subTitle" idx="1"/>
          </p:nvPr>
        </p:nvSpPr>
        <p:spPr>
          <a:xfrm>
            <a:off x="395536" y="5517232"/>
            <a:ext cx="8568952" cy="134076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Почему же эти цветы проявляют такую нетерпеливость, пробуждаясь от сна раньше других растений? Ведь еще холодно, зачем так спешить?</a:t>
            </a:r>
          </a:p>
        </p:txBody>
      </p:sp>
    </p:spTree>
  </p:cSld>
  <p:clrMapOvr>
    <a:masterClrMapping/>
  </p:clrMapOvr>
  <p:transition>
    <p:spli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Обои на kards.qip.ru - Весна - Шотландия, Дамфрис, поляна подснежников - Закачка - 1280x1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8572"/>
            <a:ext cx="8680592" cy="5385820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67544" y="5502628"/>
            <a:ext cx="8424936" cy="129614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дело в том, что эти цветы любят яркий солнечный свет, поэтому и спешат расцвести, пока их не накрыла тень от распускающихся листьев деревьев, кустарников и их трав – соседей.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99592" y="5780782"/>
            <a:ext cx="77048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chemeClr val="bg1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 еще земля, после схода снега насыщенна   талой водой, которую так любят растения.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4D8AAE-70FC-45D9-E79E-25E8376960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28992" cy="6048672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366</Words>
  <Application>Microsoft Office PowerPoint</Application>
  <PresentationFormat>Экран (4:3)</PresentationFormat>
  <Paragraphs>28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Тема Office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Я</cp:lastModifiedBy>
  <cp:revision>120</cp:revision>
  <dcterms:created xsi:type="dcterms:W3CDTF">2015-03-21T11:28:35Z</dcterms:created>
  <dcterms:modified xsi:type="dcterms:W3CDTF">2023-06-03T11:02:39Z</dcterms:modified>
</cp:coreProperties>
</file>