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8" r:id="rId4"/>
    <p:sldId id="269" r:id="rId5"/>
    <p:sldId id="270" r:id="rId6"/>
    <p:sldId id="271" r:id="rId7"/>
    <p:sldId id="272" r:id="rId8"/>
    <p:sldId id="258" r:id="rId9"/>
    <p:sldId id="259" r:id="rId10"/>
    <p:sldId id="260" r:id="rId11"/>
    <p:sldId id="261" r:id="rId12"/>
    <p:sldId id="262" r:id="rId13"/>
    <p:sldId id="267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microsoft.com/office/2007/relationships/hdphoto" Target="../media/hdphoto5.wdp"/><Relationship Id="rId5" Type="http://schemas.openxmlformats.org/officeDocument/2006/relationships/image" Target="../media/image14.png"/><Relationship Id="rId4" Type="http://schemas.microsoft.com/office/2007/relationships/hdphoto" Target="../media/hdphoto4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81" b="100000" l="9968" r="8997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-11863"/>
            <a:ext cx="5976664" cy="6559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8686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261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605" b="57375" l="10000" r="986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41616"/>
          <a:stretch/>
        </p:blipFill>
        <p:spPr>
          <a:xfrm>
            <a:off x="827584" y="768094"/>
            <a:ext cx="4320480" cy="342045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253" b="99203" l="2125" r="977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5796136" y="1268760"/>
            <a:ext cx="2204218" cy="241912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4365104"/>
            <a:ext cx="2362986" cy="1863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9573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261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788" y="723614"/>
            <a:ext cx="3384376" cy="5410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5974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261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2708920"/>
            <a:ext cx="3167335" cy="335277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0555" y="908720"/>
            <a:ext cx="2448704" cy="3224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490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261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75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382352"/>
            <a:ext cx="4752771" cy="60932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1011994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261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3145" y="310344"/>
            <a:ext cx="4070875" cy="623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2032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261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200" b="98800" l="2101" r="9831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706007"/>
            <a:ext cx="5328592" cy="5597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8013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261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47" b="96479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128343"/>
            <a:ext cx="6809996" cy="4532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1995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261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395906"/>
            <a:ext cx="5366576" cy="6012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5745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261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26" b="13031"/>
          <a:stretch/>
        </p:blipFill>
        <p:spPr>
          <a:xfrm>
            <a:off x="292114" y="901525"/>
            <a:ext cx="8541872" cy="511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2691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261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756487"/>
            <a:ext cx="6162160" cy="3186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7305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261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199" y="620688"/>
            <a:ext cx="7095702" cy="5872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88621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0</Words>
  <Application>Microsoft Office PowerPoint</Application>
  <PresentationFormat>Экран (4:3)</PresentationFormat>
  <Paragraphs>0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чача</dc:creator>
  <cp:lastModifiedBy>Пользователь Windows</cp:lastModifiedBy>
  <cp:revision>10</cp:revision>
  <dcterms:created xsi:type="dcterms:W3CDTF">2023-11-21T10:04:13Z</dcterms:created>
  <dcterms:modified xsi:type="dcterms:W3CDTF">2023-11-21T12:19:54Z</dcterms:modified>
</cp:coreProperties>
</file>