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9" r:id="rId4"/>
    <p:sldId id="260" r:id="rId5"/>
    <p:sldId id="273" r:id="rId6"/>
    <p:sldId id="262" r:id="rId7"/>
    <p:sldId id="274" r:id="rId8"/>
    <p:sldId id="267" r:id="rId9"/>
    <p:sldId id="268" r:id="rId10"/>
    <p:sldId id="263" r:id="rId11"/>
    <p:sldId id="264" r:id="rId12"/>
    <p:sldId id="265" r:id="rId13"/>
    <p:sldId id="266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82" d="100"/>
          <a:sy n="82" d="100"/>
        </p:scale>
        <p:origin x="147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0871E7-C487-689A-F62E-45AD629234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" t="2274" r="49007" b="2274"/>
          <a:stretch/>
        </p:blipFill>
        <p:spPr>
          <a:xfrm>
            <a:off x="1676400" y="22134"/>
            <a:ext cx="5913664" cy="680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4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"/>
            <a:ext cx="6019800" cy="6553200"/>
          </a:xfrm>
        </p:spPr>
      </p:pic>
    </p:spTree>
    <p:extLst>
      <p:ext uri="{BB962C8B-B14F-4D97-AF65-F5344CB8AC3E}">
        <p14:creationId xmlns:p14="http://schemas.microsoft.com/office/powerpoint/2010/main" val="3066648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228600"/>
            <a:ext cx="8305800" cy="6324600"/>
          </a:xfrm>
        </p:spPr>
      </p:pic>
    </p:spTree>
    <p:extLst>
      <p:ext uri="{BB962C8B-B14F-4D97-AF65-F5344CB8AC3E}">
        <p14:creationId xmlns:p14="http://schemas.microsoft.com/office/powerpoint/2010/main" val="2493119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04800"/>
            <a:ext cx="7620000" cy="6324600"/>
          </a:xfrm>
        </p:spPr>
      </p:pic>
    </p:spTree>
    <p:extLst>
      <p:ext uri="{BB962C8B-B14F-4D97-AF65-F5344CB8AC3E}">
        <p14:creationId xmlns:p14="http://schemas.microsoft.com/office/powerpoint/2010/main" val="269735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52400"/>
            <a:ext cx="7315201" cy="6477000"/>
          </a:xfrm>
        </p:spPr>
      </p:pic>
    </p:spTree>
    <p:extLst>
      <p:ext uri="{BB962C8B-B14F-4D97-AF65-F5344CB8AC3E}">
        <p14:creationId xmlns:p14="http://schemas.microsoft.com/office/powerpoint/2010/main" val="4084437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52400"/>
            <a:ext cx="8305800" cy="6477000"/>
          </a:xfrm>
        </p:spPr>
      </p:pic>
    </p:spTree>
    <p:extLst>
      <p:ext uri="{BB962C8B-B14F-4D97-AF65-F5344CB8AC3E}">
        <p14:creationId xmlns:p14="http://schemas.microsoft.com/office/powerpoint/2010/main" val="609050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8458200" cy="6477000"/>
          </a:xfrm>
        </p:spPr>
      </p:pic>
    </p:spTree>
    <p:extLst>
      <p:ext uri="{BB962C8B-B14F-4D97-AF65-F5344CB8AC3E}">
        <p14:creationId xmlns:p14="http://schemas.microsoft.com/office/powerpoint/2010/main" val="3566983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800"/>
            <a:ext cx="8458200" cy="5897563"/>
          </a:xfrm>
        </p:spPr>
      </p:pic>
    </p:spTree>
    <p:extLst>
      <p:ext uri="{BB962C8B-B14F-4D97-AF65-F5344CB8AC3E}">
        <p14:creationId xmlns:p14="http://schemas.microsoft.com/office/powerpoint/2010/main" val="3041529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763000" cy="6629400"/>
          </a:xfrm>
        </p:spPr>
      </p:pic>
    </p:spTree>
    <p:extLst>
      <p:ext uri="{BB962C8B-B14F-4D97-AF65-F5344CB8AC3E}">
        <p14:creationId xmlns:p14="http://schemas.microsoft.com/office/powerpoint/2010/main" val="336079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"/>
            <a:ext cx="7620000" cy="6553200"/>
          </a:xfrm>
        </p:spPr>
      </p:pic>
    </p:spTree>
    <p:extLst>
      <p:ext uri="{BB962C8B-B14F-4D97-AF65-F5344CB8AC3E}">
        <p14:creationId xmlns:p14="http://schemas.microsoft.com/office/powerpoint/2010/main" val="1031253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61F3F0-4736-EFD9-876E-33B471F758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7" t="9267" r="3861" b="8881"/>
          <a:stretch/>
        </p:blipFill>
        <p:spPr>
          <a:xfrm>
            <a:off x="102636" y="746401"/>
            <a:ext cx="4763829" cy="60016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17AE09-7362-EC2A-E2EC-7ECE485F43CD}"/>
              </a:ext>
            </a:extLst>
          </p:cNvPr>
          <p:cNvSpPr txBox="1"/>
          <p:nvPr/>
        </p:nvSpPr>
        <p:spPr>
          <a:xfrm>
            <a:off x="87086" y="87630"/>
            <a:ext cx="8969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Огромное влияние на будущего поэта оказала его няня, которую поэт будет вспоминать всю свою жизнь и посвятит не мало литературных произведений.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1AB5BD-906F-82A7-B633-65EC1DB16152}"/>
              </a:ext>
            </a:extLst>
          </p:cNvPr>
          <p:cNvSpPr txBox="1"/>
          <p:nvPr/>
        </p:nvSpPr>
        <p:spPr>
          <a:xfrm>
            <a:off x="4876800" y="746403"/>
            <a:ext cx="3810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YS Text"/>
              </a:rPr>
              <a:t>Подруга дней моих суровых, голубка дряхлая моя! Одна в глуши лесов сосновых давно, давно ты ждёшь меня.</a:t>
            </a:r>
          </a:p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YS Text"/>
              </a:rPr>
              <a:t>Ты под окном своей светлицы горюешь, будто на часах, и медлят поминутно спицы в твоих наморщенных руках.</a:t>
            </a:r>
          </a:p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YS Text"/>
              </a:rPr>
              <a:t>Глядишь в забытые вороты На чёрный отдалённый путь; тоска, предчувствия, заботы теснят твою всечасно грудь.</a:t>
            </a:r>
          </a:p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YS Text"/>
              </a:rPr>
              <a:t>То чудится тебе…</a:t>
            </a:r>
          </a:p>
        </p:txBody>
      </p:sp>
    </p:spTree>
    <p:extLst>
      <p:ext uri="{BB962C8B-B14F-4D97-AF65-F5344CB8AC3E}">
        <p14:creationId xmlns:p14="http://schemas.microsoft.com/office/powerpoint/2010/main" val="2566318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04800"/>
            <a:ext cx="7772400" cy="6172200"/>
          </a:xfrm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85344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3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82ECA0-35E1-F1EC-935F-F2450CEA1430}"/>
              </a:ext>
            </a:extLst>
          </p:cNvPr>
          <p:cNvSpPr txBox="1"/>
          <p:nvPr/>
        </p:nvSpPr>
        <p:spPr>
          <a:xfrm>
            <a:off x="914400" y="1066800"/>
            <a:ext cx="74769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/>
              <a:t>Давайте поиграем!</a:t>
            </a:r>
          </a:p>
          <a:p>
            <a:pPr algn="ctr"/>
            <a:r>
              <a:rPr lang="ru-RU" sz="6600" b="1" dirty="0"/>
              <a:t>   Угадай сказку?</a:t>
            </a:r>
          </a:p>
        </p:txBody>
      </p:sp>
    </p:spTree>
    <p:extLst>
      <p:ext uri="{BB962C8B-B14F-4D97-AF65-F5344CB8AC3E}">
        <p14:creationId xmlns:p14="http://schemas.microsoft.com/office/powerpoint/2010/main" val="3781070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8382000" cy="6477000"/>
          </a:xfrm>
        </p:spPr>
      </p:pic>
    </p:spTree>
    <p:extLst>
      <p:ext uri="{BB962C8B-B14F-4D97-AF65-F5344CB8AC3E}">
        <p14:creationId xmlns:p14="http://schemas.microsoft.com/office/powerpoint/2010/main" val="2341727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8600"/>
            <a:ext cx="7620000" cy="6477000"/>
          </a:xfrm>
        </p:spPr>
      </p:pic>
    </p:spTree>
    <p:extLst>
      <p:ext uri="{BB962C8B-B14F-4D97-AF65-F5344CB8AC3E}">
        <p14:creationId xmlns:p14="http://schemas.microsoft.com/office/powerpoint/2010/main" val="962425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Экран (4:3)</PresentationFormat>
  <Paragraphs>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YS Text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151442</dc:creator>
  <cp:lastModifiedBy>Я</cp:lastModifiedBy>
  <cp:revision>43</cp:revision>
  <dcterms:created xsi:type="dcterms:W3CDTF">2016-10-17T11:37:47Z</dcterms:created>
  <dcterms:modified xsi:type="dcterms:W3CDTF">2023-08-20T20:08:49Z</dcterms:modified>
</cp:coreProperties>
</file>