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95" r:id="rId3"/>
    <p:sldId id="294" r:id="rId4"/>
    <p:sldId id="293" r:id="rId5"/>
    <p:sldId id="292" r:id="rId6"/>
    <p:sldId id="291" r:id="rId7"/>
    <p:sldId id="290" r:id="rId8"/>
    <p:sldId id="288" r:id="rId9"/>
    <p:sldId id="287" r:id="rId10"/>
    <p:sldId id="289" r:id="rId11"/>
    <p:sldId id="285" r:id="rId12"/>
    <p:sldId id="284" r:id="rId13"/>
    <p:sldId id="286" r:id="rId14"/>
    <p:sldId id="283" r:id="rId15"/>
    <p:sldId id="282" r:id="rId16"/>
    <p:sldId id="299" r:id="rId17"/>
    <p:sldId id="281" r:id="rId18"/>
    <p:sldId id="308" r:id="rId19"/>
    <p:sldId id="306" r:id="rId20"/>
    <p:sldId id="300" r:id="rId21"/>
    <p:sldId id="297" r:id="rId22"/>
    <p:sldId id="298" r:id="rId23"/>
    <p:sldId id="305" r:id="rId24"/>
    <p:sldId id="311" r:id="rId25"/>
    <p:sldId id="303" r:id="rId26"/>
    <p:sldId id="304" r:id="rId27"/>
    <p:sldId id="310" r:id="rId28"/>
    <p:sldId id="28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1124744"/>
            <a:ext cx="76328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Экологический праздник для детей</a:t>
            </a:r>
          </a:p>
          <a:p>
            <a:pPr algn="ctr"/>
            <a:r>
              <a:rPr lang="ru-RU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"Посвящение в </a:t>
            </a:r>
            <a:r>
              <a:rPr lang="ru-RU" sz="5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Эколята</a:t>
            </a:r>
            <a:r>
              <a:rPr lang="ru-RU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-дошколята - друзья и защитники природы"</a:t>
            </a:r>
          </a:p>
        </p:txBody>
      </p:sp>
    </p:spTree>
    <p:extLst>
      <p:ext uri="{BB962C8B-B14F-4D97-AF65-F5344CB8AC3E}">
        <p14:creationId xmlns:p14="http://schemas.microsoft.com/office/powerpoint/2010/main" val="1393052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5" name="Рисунок 4" descr="C:\Users\группа\Downloads\20220425_120853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58"/>
          <a:stretch/>
        </p:blipFill>
        <p:spPr bwMode="auto">
          <a:xfrm rot="21233038">
            <a:off x="577396" y="837219"/>
            <a:ext cx="3077330" cy="4929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группа\Downloads\20220425_120858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"/>
          <a:stretch/>
        </p:blipFill>
        <p:spPr bwMode="auto">
          <a:xfrm rot="569615">
            <a:off x="4819150" y="581527"/>
            <a:ext cx="3508320" cy="5907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4690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332656"/>
            <a:ext cx="7920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Отгадывание загадок «Назови насекомое»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Ну-ка,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быстренько ребятки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Отгадайте все загадки.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637280">
              <a:spcAft>
                <a:spcPts val="0"/>
              </a:spcAft>
            </a:pP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37280">
              <a:spcAft>
                <a:spcPts val="0"/>
              </a:spcAft>
            </a:pP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Маленькие дошколята,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37280">
              <a:spcAft>
                <a:spcPts val="0"/>
              </a:spcAft>
            </a:pP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ещё не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50">
              <a:spcAft>
                <a:spcPts val="0"/>
              </a:spcAft>
            </a:pP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Эколёнком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чтобы стать,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50">
              <a:spcAft>
                <a:spcPts val="0"/>
              </a:spcAft>
            </a:pP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Загадки нужно отгадать!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Downloads\20220425_112706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770" y="3573016"/>
            <a:ext cx="5040560" cy="3014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0068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3" name="Рисунок 2" descr="C:\Users\группа\Downloads\20220425_120944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375401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3857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3" name="Рисунок 2" descr="C:\Users\группа\Downloads\20220425_120948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7046">
            <a:off x="127538" y="791740"/>
            <a:ext cx="6867662" cy="3025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Downloads\20220425_120944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5891">
            <a:off x="2867918" y="3499147"/>
            <a:ext cx="6122191" cy="3031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7557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548680"/>
            <a:ext cx="66064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Игра «Не намочи крылья»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Эколята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-дошколята – отличные ребята!</a:t>
            </a:r>
            <a:b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Добрые и ловкие,</a:t>
            </a:r>
            <a:b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у всех сноровка!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Downloads\20220425_113220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6493">
            <a:off x="550146" y="3085513"/>
            <a:ext cx="4777578" cy="2532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Downloads\20220425_113248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2354">
            <a:off x="5504265" y="1687697"/>
            <a:ext cx="2739804" cy="4945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1941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3" name="Рисунок 2" descr="C:\Users\группа\Downloads\20220425_113327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37215"/>
            <a:ext cx="7848872" cy="4893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9059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3" name="Рисунок 2" descr="C:\Users\группа\Downloads\20220425_121234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2603">
            <a:off x="251522" y="2084446"/>
            <a:ext cx="5004048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группа\Downloads\20220425_121413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1"/>
          <a:stretch/>
        </p:blipFill>
        <p:spPr bwMode="auto">
          <a:xfrm rot="442743">
            <a:off x="5185309" y="752019"/>
            <a:ext cx="3008621" cy="57479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7006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548680"/>
            <a:ext cx="617443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Танец-игра «Елочки-пенечки»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Вот какие молодцы,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Все танцоры-молодцы!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Downloads\20220425_113732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4904"/>
            <a:ext cx="7992888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3103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5" name="Рисунок 4" descr="C:\Users\группа\Desktop\ФОТО\IMG_48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06" y="521892"/>
            <a:ext cx="6572458" cy="573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954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3" name="Рисунок 2" descr="C:\Users\группа\Downloads\20220425_121737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28092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155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9532" y="692696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формирование экологической культуры детей, правил экологически-грамотного взаимодействия с окружающей средой.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Развивать у детей познавательный интерес к окружающему миру;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Продолжать формировать у детей экологическое сознание и культуру природопользования;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Воспитывать нравственные качества личности дошкольника, их ценностную ориентацию в окружающем мире природы;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Развивать умение оценивать свои поступки и отношение к природе других людей.</a:t>
            </a:r>
          </a:p>
        </p:txBody>
      </p:sp>
    </p:spTree>
    <p:extLst>
      <p:ext uri="{BB962C8B-B14F-4D97-AF65-F5344CB8AC3E}">
        <p14:creationId xmlns:p14="http://schemas.microsoft.com/office/powerpoint/2010/main" val="3702088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849" y="-87426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548680"/>
            <a:ext cx="8784976" cy="206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казочные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герои проверили, как дети знают правила поведения в лесу и поиграли с детьми в игру 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«Если я приду в лесок»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n-US" sz="2400" dirty="0">
              <a:solidFill>
                <a:srgbClr val="11111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природу уважаем,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не нарушаем!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Downloads\20220425_114106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819036"/>
            <a:ext cx="6840761" cy="3686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1302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3" name="Рисунок 2" descr="C:\Users\группа\Downloads\20220425_121603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68" y="1280048"/>
            <a:ext cx="8316014" cy="4216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2733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404664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  доказали, что достойны звания 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Downloads\20220425_114125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2203">
            <a:off x="1495754" y="1852660"/>
            <a:ext cx="2646923" cy="4873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Downloads\20220425_114136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117">
            <a:off x="5128750" y="1862695"/>
            <a:ext cx="2500419" cy="4750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9571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3" name="Рисунок 2" descr="C:\Users\группа\Downloads\20220425_114202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4220">
            <a:off x="308981" y="733923"/>
            <a:ext cx="5531915" cy="2929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Downloads\20220425_114206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9771">
            <a:off x="3073330" y="3838765"/>
            <a:ext cx="5760640" cy="2702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2140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5" name="Рисунок 4" descr="C:\Users\группа\AppData\Local\Microsoft\Windows\INetCache\Content.Word\20220425_1145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42" y="940831"/>
            <a:ext cx="7506716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7722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3" name="Рисунок 2" descr="C:\Users\группа\AppData\Local\Microsoft\Windows\INetCache\Content.Word\20220425_1146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172908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08051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3" name="Рисунок 2" descr="C:\Users\группа\Desktop\ФОТО\IMG_485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4" t="22478" r="9186"/>
          <a:stretch/>
        </p:blipFill>
        <p:spPr bwMode="auto">
          <a:xfrm rot="10800000">
            <a:off x="1046574" y="489125"/>
            <a:ext cx="7050852" cy="5964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6119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4" name="Рисунок 3" descr="C:\Users\группа\AppData\Local\Microsoft\Windows\INetCache\Content.Word\20220425_12252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55" y="980728"/>
            <a:ext cx="7848872" cy="5318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77228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93812" y="1988136"/>
            <a:ext cx="795637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 новых встреч !!!</a:t>
            </a:r>
          </a:p>
        </p:txBody>
      </p:sp>
    </p:spTree>
    <p:extLst>
      <p:ext uri="{BB962C8B-B14F-4D97-AF65-F5344CB8AC3E}">
        <p14:creationId xmlns:p14="http://schemas.microsoft.com/office/powerpoint/2010/main" val="3506886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71600" y="404664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Полюбить, понять и подружиться с природой ребятам помогли жители леса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праздник пришли наши друзья </a:t>
            </a:r>
            <a:r>
              <a:rPr lang="ru-RU" sz="2400" b="1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Эколята</a:t>
            </a: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защитники природы!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 descr="C:\Users\группа\Downloads\20220425_111852 (1)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52" y="2204864"/>
            <a:ext cx="7776864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71155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476672"/>
            <a:ext cx="8352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яркой   шапочке с листочком, что слетел к нему с дубочка,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Шарф, перчатки, башмаки - цвета неба - синевы,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Озорник он   и игрун, а зовут его «Шалун!»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Розовая шапочка, забавные  косички,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Юбочка зелёная, перчатки – невелички,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Книжки разные читает, о Природе много знает,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Серьёзней всех девчонка тут, её все «Умницей!» -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зовут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342627"/>
            <a:ext cx="7128792" cy="3039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Тихоня — младший брат.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Всех вас видеть очень рад!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рад я встрече с вами,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Встрече с добрыми друзьями!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Ёлочка весёлая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Любит играть с друзьями,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 вами непременно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Тоже поиграет.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217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4" name="Рисунок 3" descr="C:\Users\группа\Downloads\20220425_122213.jpe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11" r="29370" b="36363"/>
          <a:stretch/>
        </p:blipFill>
        <p:spPr bwMode="auto">
          <a:xfrm>
            <a:off x="1115616" y="563052"/>
            <a:ext cx="6696744" cy="57462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57672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620688"/>
            <a:ext cx="7488832" cy="1415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«Чистая поляна»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Эколятами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зовут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Тех, кто очень любит труд.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Downloads\20220425_112546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55"/>
          <a:stretch/>
        </p:blipFill>
        <p:spPr bwMode="auto">
          <a:xfrm>
            <a:off x="467544" y="2204864"/>
            <a:ext cx="2664296" cy="4442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группа\Downloads\20220425_112457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50"/>
          <a:stretch/>
        </p:blipFill>
        <p:spPr bwMode="auto">
          <a:xfrm>
            <a:off x="3419872" y="2276872"/>
            <a:ext cx="2304256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группа\Downloads\20220425_112509.jpe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41"/>
          <a:stretch/>
        </p:blipFill>
        <p:spPr bwMode="auto">
          <a:xfrm>
            <a:off x="6156176" y="1484784"/>
            <a:ext cx="2698492" cy="4286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8236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3" name="Рисунок 2" descr="C:\Users\группа\Downloads\20220425_112406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249"/>
          <a:stretch/>
        </p:blipFill>
        <p:spPr bwMode="auto">
          <a:xfrm rot="21040011">
            <a:off x="783291" y="868240"/>
            <a:ext cx="3168352" cy="5040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группа\Downloads\20220425_112425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55"/>
          <a:stretch/>
        </p:blipFill>
        <p:spPr bwMode="auto">
          <a:xfrm rot="523668">
            <a:off x="4860032" y="1577396"/>
            <a:ext cx="3281211" cy="49220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97978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476672"/>
            <a:ext cx="6390456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Игра-эстафета «Сортировка мусора»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Эколята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дружные ребята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Чистоту планеты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охраняют,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Мусор убирают.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Downloads\20220425_120602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49"/>
          <a:stretch/>
        </p:blipFill>
        <p:spPr bwMode="auto">
          <a:xfrm>
            <a:off x="302535" y="2924944"/>
            <a:ext cx="2541271" cy="36449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группа\Downloads\20220425_120209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83"/>
          <a:stretch/>
        </p:blipFill>
        <p:spPr bwMode="auto">
          <a:xfrm>
            <a:off x="3350956" y="2060848"/>
            <a:ext cx="2664296" cy="43650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группа\Downloads\20220425_120216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768" y="836712"/>
            <a:ext cx="2560712" cy="4912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0043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bload.de/img/forumgazelneon18guoo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0959"/>
            <a:ext cx="9144000" cy="6938959"/>
          </a:xfrm>
          <a:prstGeom prst="rect">
            <a:avLst/>
          </a:prstGeom>
          <a:noFill/>
        </p:spPr>
      </p:pic>
      <p:pic>
        <p:nvPicPr>
          <p:cNvPr id="3" name="Рисунок 2" descr="C:\Users\группа\Downloads\20220425_120624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49"/>
          <a:stretch/>
        </p:blipFill>
        <p:spPr bwMode="auto">
          <a:xfrm rot="21033025">
            <a:off x="979594" y="964910"/>
            <a:ext cx="3465459" cy="5646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Downloads\20220425_120154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91"/>
          <a:stretch/>
        </p:blipFill>
        <p:spPr bwMode="auto">
          <a:xfrm rot="617078">
            <a:off x="4786569" y="264898"/>
            <a:ext cx="3489851" cy="58053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16247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143</Words>
  <Application>Microsoft Office PowerPoint</Application>
  <PresentationFormat>Экран (4:3)</PresentationFormat>
  <Paragraphs>45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группа</dc:creator>
  <cp:lastModifiedBy>группа</cp:lastModifiedBy>
  <cp:revision>57</cp:revision>
  <dcterms:created xsi:type="dcterms:W3CDTF">2016-11-21T20:08:36Z</dcterms:created>
  <dcterms:modified xsi:type="dcterms:W3CDTF">2022-04-28T04:32:00Z</dcterms:modified>
</cp:coreProperties>
</file>