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D2993-DF83-4AE1-8EF1-C8E48EE8A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E714C9-E0B7-41C6-A3C4-4B6F8CF89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FE7EBD-E008-42FC-8D1E-FFE079463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C82050-97D0-488E-90F3-0F8118E54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1A0FBA-C93F-4D96-993D-0AAACF7E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4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255054-9A58-4C8A-A60B-27533D063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54992B-36C7-47B3-9DC6-511B5B11F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8CA137-06CD-402A-948C-14AC8F27D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F18374-B892-4991-8E6C-BB4B92D7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8DB8B9-A846-46FB-8815-4822E4AB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03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A95429-7E77-4346-AC36-D6842743C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E35215-ADD4-463C-BF54-41459FB3E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67F32C-1EDC-4C99-9F2E-F38211741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D76DEA-4949-481C-B192-E25D5240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E09BF9-9CB2-46C1-A6FA-46637780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8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826A2-CDA1-46E5-A71C-CDC5EEBBC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848365-0F85-4D96-B348-6E068B41C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32B7B-BD30-4A22-B74C-A0DB47941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8477F4-3285-4561-BFEF-58EC466A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E1EA9-3D02-4350-8CDF-4ABD89F2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64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F9CDE-C13E-4AB1-9A75-3920EDEB0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8F666E-6C1B-4644-AE0C-092AF60FE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A08D5E-DC4D-4F3E-9175-F0E9B080B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FFD79E-568B-420C-8F4F-4FB77374E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9AA999-35CB-4C14-9E48-88482F0E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9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C8AE5-CABB-4A18-AE10-FF190B916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A6E1C-5B49-471C-9B25-9B52DC943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93D2CB-0587-472B-84D7-A19E00D1F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C6B694-F7FC-4110-A10F-D73D7CFD4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E414AB-ED87-4142-95E8-10E3E7C30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0F9861-E0C8-4911-B5E0-37058511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72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B690-A6C2-4A8B-A120-F241F96C8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89A9C-A04D-44D9-8CE5-3490ABBD4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634F04-8BCE-4A0A-8962-E46127791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DB9CA-DA5F-4240-9F63-BE5C40D1B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D11C28A-3E5B-40F6-B04D-9C533A541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09CA17F-7F7F-4CCC-BA3B-D52C9A7A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889BB-A711-4ECB-96D0-2AF36E791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C60190-8CEE-4CE9-9440-AC1795C09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8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45E19-F49E-4BAC-AB45-07F3FE3D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81CDA5-BE0A-4250-B0BB-286BC1F98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63AE68-8D7F-4B36-B0A5-41004609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DF64B5-4707-46FC-AEE8-6B1E43D5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29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8EF00B-B06D-4683-B69C-DBC57E1A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7CF8E0-DFBF-42A7-8888-CA5CF3848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D41D47-D6CC-4EB8-A736-4410A148A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4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29DA3-5A2E-4ACF-B059-0E72DB4E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6E9DA-C745-49F4-B4B1-73B11DB1C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B4E2E9-7C83-4AE3-8F8A-D28B31907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449611-7081-4514-A436-157678E51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2CF4C2-1E04-48C9-954B-521D52714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7B9A20-AED1-4CF5-B529-99682198E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63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63C57-861A-4AB7-AFC6-64FAFA585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90993F-3815-4E3D-9BD3-479E105E5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F103EC-7AD4-4712-A04F-3A6D1EBE8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9C4C34-7EA5-4315-8048-6A668AA93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386BF0-7D7F-4F91-A02A-60AB62D6F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BCE5C5-C1FD-4F1D-934A-BE1D7233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041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0B47A-BEC0-4C46-86E3-218F6D5B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BD97C6-F93C-45F5-A714-AADD4A9B7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6E160F-0827-49B7-9E9F-880E20EC4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9F40D-5C23-470B-8CDC-836DC831827B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C9C476-9F2A-4242-BF1B-F4CB560E6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7DA1B6-9165-4110-ACF9-62F326640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31B7-559E-452C-98AA-7E95B9A47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DE80A5-1B31-4E3A-A376-C6E395EF9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C8B63-5EB4-48E9-800E-F3DCC93CC7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386231-FEA8-4C47-B8A3-AFDC09494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B1D4A0-3669-4EBB-9073-757EEFBE2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sp>
        <p:nvSpPr>
          <p:cNvPr id="7" name="Взрыв: 14 точек 6">
            <a:extLst>
              <a:ext uri="{FF2B5EF4-FFF2-40B4-BE49-F238E27FC236}">
                <a16:creationId xmlns:a16="http://schemas.microsoft.com/office/drawing/2014/main" id="{955B7240-2B29-4066-B0D6-439C69AFE693}"/>
              </a:ext>
            </a:extLst>
          </p:cNvPr>
          <p:cNvSpPr/>
          <p:nvPr/>
        </p:nvSpPr>
        <p:spPr>
          <a:xfrm>
            <a:off x="8366125" y="2692400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зрыв: 14 точек 7">
            <a:extLst>
              <a:ext uri="{FF2B5EF4-FFF2-40B4-BE49-F238E27FC236}">
                <a16:creationId xmlns:a16="http://schemas.microsoft.com/office/drawing/2014/main" id="{F505F37B-5E93-4592-A8F5-73660B7DC345}"/>
              </a:ext>
            </a:extLst>
          </p:cNvPr>
          <p:cNvSpPr/>
          <p:nvPr/>
        </p:nvSpPr>
        <p:spPr>
          <a:xfrm>
            <a:off x="2489200" y="2528093"/>
            <a:ext cx="1577975" cy="1455737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зрыв: 14 точек 8">
            <a:extLst>
              <a:ext uri="{FF2B5EF4-FFF2-40B4-BE49-F238E27FC236}">
                <a16:creationId xmlns:a16="http://schemas.microsoft.com/office/drawing/2014/main" id="{DE48986C-D94C-4EBD-AE2B-4539FB791C9C}"/>
              </a:ext>
            </a:extLst>
          </p:cNvPr>
          <p:cNvSpPr/>
          <p:nvPr/>
        </p:nvSpPr>
        <p:spPr>
          <a:xfrm>
            <a:off x="8662987" y="5623718"/>
            <a:ext cx="1235075" cy="111759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0E707EB-2813-45C1-8261-F11F5FE5C0B6}"/>
              </a:ext>
            </a:extLst>
          </p:cNvPr>
          <p:cNvSpPr/>
          <p:nvPr/>
        </p:nvSpPr>
        <p:spPr>
          <a:xfrm>
            <a:off x="0" y="5865017"/>
            <a:ext cx="46736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Подготовила: </a:t>
            </a:r>
            <a:r>
              <a:rPr lang="ru-RU" sz="2000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Петранова</a:t>
            </a:r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Л.А, воспитатель высшей квалификационной категории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F6FF266-8624-43DE-9AA2-EB37F6DAF8BF}"/>
              </a:ext>
            </a:extLst>
          </p:cNvPr>
          <p:cNvSpPr/>
          <p:nvPr/>
        </p:nvSpPr>
        <p:spPr>
          <a:xfrm>
            <a:off x="6883400" y="65088"/>
            <a:ext cx="35560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Monotype Corsiva" panose="03010101010201010101" pitchFamily="66" charset="0"/>
              </a:rPr>
              <a:t>В копилку воспитателя</a:t>
            </a:r>
          </a:p>
        </p:txBody>
      </p:sp>
    </p:spTree>
    <p:extLst>
      <p:ext uri="{BB962C8B-B14F-4D97-AF65-F5344CB8AC3E}">
        <p14:creationId xmlns:p14="http://schemas.microsoft.com/office/powerpoint/2010/main" val="202363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A389C8-9FF5-424C-AEA3-97CBC9DC0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B4F74F-D3A9-44AC-9DC7-FBF1541C0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2D44CE-FDD5-4283-841E-305913AFE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1" y="5601168"/>
            <a:ext cx="1637832" cy="1256832"/>
          </a:xfrm>
          <a:prstGeom prst="rect">
            <a:avLst/>
          </a:prstGeom>
        </p:spPr>
      </p:pic>
      <p:sp>
        <p:nvSpPr>
          <p:cNvPr id="7" name="Взрыв: 14 точек 6">
            <a:extLst>
              <a:ext uri="{FF2B5EF4-FFF2-40B4-BE49-F238E27FC236}">
                <a16:creationId xmlns:a16="http://schemas.microsoft.com/office/drawing/2014/main" id="{78DFA0A3-C9F3-4473-A09A-37E4240FEE2E}"/>
              </a:ext>
            </a:extLst>
          </p:cNvPr>
          <p:cNvSpPr/>
          <p:nvPr/>
        </p:nvSpPr>
        <p:spPr>
          <a:xfrm>
            <a:off x="1714500" y="3354811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65818C-01A7-46E5-ABAA-7B9912F09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9422" y="1769322"/>
            <a:ext cx="2078778" cy="301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9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BDF556-38A9-40D9-AFBE-784F2ADF5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C29029-4305-4986-8AD4-E8DF6EA27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94D88A-67D8-41CE-878C-230AB5CA8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1" y="5512267"/>
            <a:ext cx="1891832" cy="1345732"/>
          </a:xfrm>
          <a:prstGeom prst="rect">
            <a:avLst/>
          </a:prstGeom>
        </p:spPr>
      </p:pic>
      <p:sp>
        <p:nvSpPr>
          <p:cNvPr id="7" name="Взрыв: 14 точек 6">
            <a:extLst>
              <a:ext uri="{FF2B5EF4-FFF2-40B4-BE49-F238E27FC236}">
                <a16:creationId xmlns:a16="http://schemas.microsoft.com/office/drawing/2014/main" id="{89083805-95AB-473A-9A62-8DB1B6111765}"/>
              </a:ext>
            </a:extLst>
          </p:cNvPr>
          <p:cNvSpPr/>
          <p:nvPr/>
        </p:nvSpPr>
        <p:spPr>
          <a:xfrm>
            <a:off x="1625600" y="4330700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25A977-62BA-436D-BCB2-FA67E679A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6346" y="891409"/>
            <a:ext cx="2078916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21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1412E8-0061-4353-88CA-1864C526B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055124-F120-4418-AE1D-BF2AF7D9F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F0E74E-153B-441D-80EE-DB8B53A57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7575" y="5740868"/>
            <a:ext cx="1266825" cy="1117132"/>
          </a:xfrm>
          <a:prstGeom prst="rect">
            <a:avLst/>
          </a:prstGeom>
        </p:spPr>
      </p:pic>
      <p:sp>
        <p:nvSpPr>
          <p:cNvPr id="6" name="Взрыв: 14 точек 5">
            <a:extLst>
              <a:ext uri="{FF2B5EF4-FFF2-40B4-BE49-F238E27FC236}">
                <a16:creationId xmlns:a16="http://schemas.microsoft.com/office/drawing/2014/main" id="{A305AADE-6C29-4C47-970C-303826188850}"/>
              </a:ext>
            </a:extLst>
          </p:cNvPr>
          <p:cNvSpPr/>
          <p:nvPr/>
        </p:nvSpPr>
        <p:spPr>
          <a:xfrm>
            <a:off x="9486900" y="3302000"/>
            <a:ext cx="45719" cy="4571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2605BE-22D4-44C7-852C-22B74F43C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2134" y="1958209"/>
            <a:ext cx="2078916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0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CF54C8-F2F8-4546-9178-2664D65A9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D322CB-8A08-4367-A245-820D892C7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902EC6-51BB-47E8-8866-801417CE7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475" y="5766267"/>
            <a:ext cx="1076325" cy="1091732"/>
          </a:xfrm>
          <a:prstGeom prst="rect">
            <a:avLst/>
          </a:prstGeom>
        </p:spPr>
      </p:pic>
      <p:sp>
        <p:nvSpPr>
          <p:cNvPr id="6" name="Взрыв: 14 точек 5">
            <a:extLst>
              <a:ext uri="{FF2B5EF4-FFF2-40B4-BE49-F238E27FC236}">
                <a16:creationId xmlns:a16="http://schemas.microsoft.com/office/drawing/2014/main" id="{99C50A9B-C168-4989-A54D-1E7A43A50411}"/>
              </a:ext>
            </a:extLst>
          </p:cNvPr>
          <p:cNvSpPr/>
          <p:nvPr/>
        </p:nvSpPr>
        <p:spPr>
          <a:xfrm>
            <a:off x="8869362" y="1079500"/>
            <a:ext cx="1227138" cy="31115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25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C0174C-FC46-4203-8EEC-BE361B605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18242E-5041-448C-8E72-A80498A9D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79775E-CFDB-44E8-ACF9-08C4812AD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5728167"/>
            <a:ext cx="1574799" cy="1129832"/>
          </a:xfrm>
          <a:prstGeom prst="rect">
            <a:avLst/>
          </a:prstGeom>
        </p:spPr>
      </p:pic>
      <p:sp>
        <p:nvSpPr>
          <p:cNvPr id="8" name="Взрыв: 14 точек 7">
            <a:extLst>
              <a:ext uri="{FF2B5EF4-FFF2-40B4-BE49-F238E27FC236}">
                <a16:creationId xmlns:a16="http://schemas.microsoft.com/office/drawing/2014/main" id="{B2946621-82C7-4E92-9000-D72CD20AA7EC}"/>
              </a:ext>
            </a:extLst>
          </p:cNvPr>
          <p:cNvSpPr/>
          <p:nvPr/>
        </p:nvSpPr>
        <p:spPr>
          <a:xfrm>
            <a:off x="1790700" y="2514600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80C9D3-6E94-4411-935C-C2D13CBCC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6900" y="2514600"/>
            <a:ext cx="957155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37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B5D74A-85F1-4F88-B909-C05854918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4AED77-09B5-4D47-9B5B-2B4BCC8F4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sp>
        <p:nvSpPr>
          <p:cNvPr id="5" name="Взрыв: 14 точек 4">
            <a:extLst>
              <a:ext uri="{FF2B5EF4-FFF2-40B4-BE49-F238E27FC236}">
                <a16:creationId xmlns:a16="http://schemas.microsoft.com/office/drawing/2014/main" id="{C3F8D767-FFBA-4E26-9E3F-931110641EFF}"/>
              </a:ext>
            </a:extLst>
          </p:cNvPr>
          <p:cNvSpPr/>
          <p:nvPr/>
        </p:nvSpPr>
        <p:spPr>
          <a:xfrm>
            <a:off x="1092200" y="2692399"/>
            <a:ext cx="2273300" cy="16256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везда: 7 точек 5">
            <a:extLst>
              <a:ext uri="{FF2B5EF4-FFF2-40B4-BE49-F238E27FC236}">
                <a16:creationId xmlns:a16="http://schemas.microsoft.com/office/drawing/2014/main" id="{A234C8A6-3B0A-41D9-9001-B86C6EDF1AEB}"/>
              </a:ext>
            </a:extLst>
          </p:cNvPr>
          <p:cNvSpPr/>
          <p:nvPr/>
        </p:nvSpPr>
        <p:spPr>
          <a:xfrm>
            <a:off x="3673475" y="5714999"/>
            <a:ext cx="1266825" cy="1142999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054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DAF556-4411-46A7-B712-1B2D157E5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1CE878-E094-4A94-BB2E-F82C442B3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sp>
        <p:nvSpPr>
          <p:cNvPr id="6" name="Взрыв: 8 точек 5">
            <a:extLst>
              <a:ext uri="{FF2B5EF4-FFF2-40B4-BE49-F238E27FC236}">
                <a16:creationId xmlns:a16="http://schemas.microsoft.com/office/drawing/2014/main" id="{CBD53778-535A-43ED-90A4-A9B2509D2B99}"/>
              </a:ext>
            </a:extLst>
          </p:cNvPr>
          <p:cNvSpPr/>
          <p:nvPr/>
        </p:nvSpPr>
        <p:spPr>
          <a:xfrm>
            <a:off x="3200400" y="5613400"/>
            <a:ext cx="2019300" cy="1295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90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07245E-65FB-4707-BEA9-CBEC782F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146BF6-8ADF-4019-AE77-9ED26AAE9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  <p:sp>
        <p:nvSpPr>
          <p:cNvPr id="7" name="Звезда: 7 точек 6">
            <a:extLst>
              <a:ext uri="{FF2B5EF4-FFF2-40B4-BE49-F238E27FC236}">
                <a16:creationId xmlns:a16="http://schemas.microsoft.com/office/drawing/2014/main" id="{936A7BF8-DA4F-40A4-B4F8-DEE46610E4F7}"/>
              </a:ext>
            </a:extLst>
          </p:cNvPr>
          <p:cNvSpPr/>
          <p:nvPr/>
        </p:nvSpPr>
        <p:spPr>
          <a:xfrm>
            <a:off x="3378200" y="5765800"/>
            <a:ext cx="1587499" cy="1092199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94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</Words>
  <Application>Microsoft Office PowerPoint</Application>
  <PresentationFormat>Широкоэкранный</PresentationFormat>
  <Paragraphs>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2023-03-30T19:14:24Z</dcterms:created>
  <dcterms:modified xsi:type="dcterms:W3CDTF">2023-03-30T19:43:26Z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1427080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