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7" r:id="rId5"/>
    <p:sldId id="261" r:id="rId6"/>
    <p:sldId id="264" r:id="rId7"/>
    <p:sldId id="259" r:id="rId8"/>
    <p:sldId id="263" r:id="rId9"/>
    <p:sldId id="26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68" d="100"/>
          <a:sy n="68" d="100"/>
        </p:scale>
        <p:origin x="-108" y="-4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C058EB-B878-4B14-B121-35A31C1C9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76D3EAC-2D6A-4D93-B220-B6C3D3BF5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D7BE71-03C6-488D-9885-262D15C4F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8AE92F-A842-4A09-8D0D-7EE82FD3D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771ECD9-4595-4C8F-989D-5A3BE8C63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51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9EE52F-AEF3-40AD-AD40-1AC7ADC2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30ADA2D-76AF-4197-805D-4FBBDF525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1708B6-50D1-41C2-9AEB-80E66C3DF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9192947-D78A-497C-AAFC-35B26A80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B819F6A-77FF-4F6A-A7C6-7DE0BB61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73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3DA792F-2FE8-4A3F-B24F-8E1C5D1726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55AD7D6-238D-485F-A63A-18FA1E877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BFC1AC-FDAA-4999-918D-84AB015BA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736C67-CCE2-489D-AEB5-3D0985AD5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194CD5-6076-40F1-96F8-D8DDB4226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7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C3464-9B68-4272-AEF2-37A4B77A7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32CC5A-7259-48DE-9F66-DB8033694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7B1402-A04D-4C23-A8B9-BEE170184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8B233F4-5F10-4164-B5EE-02A85F3D7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B3A0E76-5CFF-42FF-8178-3B9F560A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112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31A482-0251-41A9-84B2-4891326C0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01423DE-4566-430D-800F-AE4E12377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29B067-FDC8-4B38-ADD9-2595496D5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CBB8F03-D5A6-4103-82D9-E9BF4932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BEC0421-B4CD-4861-8730-EAF93AB37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250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336F16-7B4A-4D2B-AD28-616D45B70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7AC988-178F-436E-A930-09944DCB2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B33A8DE-BCD8-4E11-9141-ED1159D93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D54F128-1A1D-4D71-A031-FF25FE0D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BBCCC48-1A3E-4FE3-AA39-AB6B3C3D4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BB76E9F-95F0-4090-B0B3-E1C7EAECC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30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DD7EC4-2497-4F00-B665-BA30A78BD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9C65DCE-2B95-491B-BD01-7F0C920F2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2D35EB-E4E4-4F53-8B0B-CBD7B526E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EC7A0E4-E8BB-4AB9-930C-AA4BF5DF87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28A3DDB-A662-4CF8-BC59-C0B042C7B2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CE3BE9D-DD24-4666-A52B-364DC102B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D92D264-7D13-4361-A1D0-50AF3F18D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89B6B84-2A14-4095-8D04-20CA37FF7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426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8597E2-730E-4B1C-9972-8F8A48E9A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5AE8F73-2ABA-4963-B7D7-25B54969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3CE54B-9BFC-4DD6-BEDB-E0DB418FC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7FF2937-337E-402B-9F1C-4C87B50EF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937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3D36850-6F12-4BF7-B194-37D96E643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A033C44-4577-44D9-88F4-B3B98D724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0579E0A-7F56-4D41-A6C4-D3738B666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4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AC2689-0744-4A1F-A711-7A757786F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DE5A96-3ECA-4F2A-B250-9EF5B193A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F6B164A-80F6-4627-B064-FEA50B07D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50E9360-75BD-42D2-9DD9-88137DB2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AB82E3-3623-4725-BF3F-4EBB4FDC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341EF96-3638-42B1-8251-A5BC6021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24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1201F8-CEA1-4E17-BF30-F95D8227D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0CD5FB6-D44A-4742-9673-BA50A9D16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9C5F94F-FB56-4D9E-9CE5-89A24A846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5548531-633D-4C42-9992-B7C82BDFD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C789E07-0C67-4FC1-B4A0-20A349D74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F98C844-A720-4492-AEBF-7D56AE093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80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6CC3CB-5A09-44BC-9A77-2AE417B55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6937D3C-396A-41D6-8612-03E28E409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F267AC-8C12-48C7-9AFF-A715B92347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59D1A-7981-4FAA-B7CE-15DD1087166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B2307E-D3C0-4469-B6F6-7CB7C66418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D48CA8-8B20-4C4A-B39B-00B5F4E9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4F753-B847-4343-A307-7C9FE4721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23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jp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8D85A6-9230-44C6-8D77-2D443E7FB6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01ED1E-B0C5-475A-9A14-4B04C450B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F408A0D-E560-4E8E-985A-6B8D182A4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5C2CFC7-6E1A-4C1E-9787-B0CD91D65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196" y="1122363"/>
            <a:ext cx="5753608" cy="4633436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3E676698-67CD-4ADA-A5B9-EB4C95170121}"/>
              </a:ext>
            </a:extLst>
          </p:cNvPr>
          <p:cNvSpPr/>
          <p:nvPr/>
        </p:nvSpPr>
        <p:spPr>
          <a:xfrm>
            <a:off x="-41148" y="5257800"/>
            <a:ext cx="4162298" cy="118903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>
                <a:latin typeface="Monotype Corsiva" panose="03010101010201010101" pitchFamily="66" charset="0"/>
              </a:rPr>
              <a:t>Советы  родителям</a:t>
            </a:r>
            <a:endParaRPr lang="ru-RU" sz="3200" b="1" dirty="0">
              <a:latin typeface="Monotype Corsiva" panose="03010101010201010101" pitchFamily="66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E20FEE4B-F390-455F-8A66-1DC5C16C56A4}"/>
              </a:ext>
            </a:extLst>
          </p:cNvPr>
          <p:cNvSpPr/>
          <p:nvPr/>
        </p:nvSpPr>
        <p:spPr>
          <a:xfrm>
            <a:off x="698500" y="161926"/>
            <a:ext cx="10541000" cy="914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Monotype Corsiva" panose="03010101010201010101" pitchFamily="66" charset="0"/>
              </a:rPr>
              <a:t>МБДОУ» Детский сад комбинированного вида № 20»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3C0F4921-D59C-4242-8B8C-24A18A40BACB}"/>
              </a:ext>
            </a:extLst>
          </p:cNvPr>
          <p:cNvSpPr/>
          <p:nvPr/>
        </p:nvSpPr>
        <p:spPr>
          <a:xfrm>
            <a:off x="1701800" y="2001838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03E3105A-5AE0-4C15-8F11-911582DB9161}"/>
              </a:ext>
            </a:extLst>
          </p:cNvPr>
          <p:cNvSpPr/>
          <p:nvPr/>
        </p:nvSpPr>
        <p:spPr>
          <a:xfrm>
            <a:off x="5346700" y="5847874"/>
            <a:ext cx="6248400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Monotype Corsiva" panose="03010101010201010101" pitchFamily="66" charset="0"/>
              </a:rPr>
              <a:t>Подготовила: </a:t>
            </a:r>
            <a:r>
              <a:rPr lang="ru-RU" sz="2800" b="1" dirty="0" err="1">
                <a:latin typeface="Monotype Corsiva" panose="03010101010201010101" pitchFamily="66" charset="0"/>
              </a:rPr>
              <a:t>Петранова</a:t>
            </a:r>
            <a:r>
              <a:rPr lang="ru-RU" sz="2800" b="1" dirty="0">
                <a:latin typeface="Monotype Corsiva" panose="03010101010201010101" pitchFamily="66" charset="0"/>
              </a:rPr>
              <a:t> Л.А</a:t>
            </a:r>
          </a:p>
        </p:txBody>
      </p:sp>
    </p:spTree>
    <p:extLst>
      <p:ext uri="{BB962C8B-B14F-4D97-AF65-F5344CB8AC3E}">
        <p14:creationId xmlns:p14="http://schemas.microsoft.com/office/powerpoint/2010/main" val="2009545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317083-25DF-4C6F-941A-9A36A7121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0059A38E-B566-4FE2-8B6C-C902577F4F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34" y="1825625"/>
            <a:ext cx="307653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11BFB61-FC00-484C-B82B-633EAF4D1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0193CA-CF84-495C-A7A4-01A70094C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0"/>
            <a:ext cx="70853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61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693545-D51D-4880-9512-10E36C8E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6992A263-5484-4FAB-B166-417011CDE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34" y="1825625"/>
            <a:ext cx="307653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DCF284C-2295-4690-B0D2-F6F03AF61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FF489BC-3681-459E-91EC-94F1FDC9C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0"/>
            <a:ext cx="7402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32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4FA51F-0DF0-4CD7-9864-D1339B34C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67340F2F-2FE9-486D-9726-60810B6020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34" y="1825625"/>
            <a:ext cx="307653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CFC0F65-E652-4CD3-A434-7514625D4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ED3F1C0-7DB0-46C0-9250-12183E971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0"/>
            <a:ext cx="6894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7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C9FEB8-14D1-47AF-8BCC-195E66D90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46DE5A0-7B90-4272-A762-BC3578B401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34" y="1825625"/>
            <a:ext cx="307653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D5977AE-D383-4097-8D0C-7327969328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E75B0F6-1C06-46DC-B2CD-54BBD7E33C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96"/>
          <a:stretch/>
        </p:blipFill>
        <p:spPr>
          <a:xfrm>
            <a:off x="2387600" y="0"/>
            <a:ext cx="76327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58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E1316A3-567A-44CC-BFBF-834C3AA60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B63A17A-52A1-4B16-9544-664B295A1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34"/>
          <a:stretch/>
        </p:blipFill>
        <p:spPr>
          <a:xfrm>
            <a:off x="2279650" y="101600"/>
            <a:ext cx="7632700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9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4B902E-EB49-4184-9429-799A5E5EF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C6A5EE4-F7B7-4EC9-BC66-749E5626C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34" y="1825625"/>
            <a:ext cx="307653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DC70C04-B5BC-44E6-9E58-F7CA6F2C5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C774CC-F641-41EC-8C7A-528DDDDD1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0"/>
            <a:ext cx="6386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75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E49A33-8584-48D1-8C99-34A136A2F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89D82B8A-2DFE-4EE7-A9F8-E250912BF9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34" y="1825625"/>
            <a:ext cx="307653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208F599-5142-4563-974C-770151B0A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85A376C-4946-48F4-BF0B-068582F49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69964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55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D4AC9C-3311-4221-A3D0-33C65D331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67F56475-3D93-459A-84AF-C43E9D09DC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34" y="1825625"/>
            <a:ext cx="3076531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3332604-39D9-4628-B754-FAA0B7128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015AD47-2068-478E-95C9-CA48C10D7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00" y="0"/>
            <a:ext cx="69075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713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15</Words>
  <Application>Microsoft Office PowerPoint</Application>
  <PresentationFormat>Произвольный</PresentationFormat>
  <Paragraphs>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Сад</cp:lastModifiedBy>
  <cp:revision>5</cp:revision>
  <dcterms:created xsi:type="dcterms:W3CDTF">2023-01-22T22:08:02Z</dcterms:created>
  <dcterms:modified xsi:type="dcterms:W3CDTF">2023-01-23T08:54:43Z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681139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