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gif" Extension="gi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0" r:id="rId3"/>
    <p:sldId id="302" r:id="rId4"/>
    <p:sldId id="299" r:id="rId5"/>
    <p:sldId id="301" r:id="rId6"/>
    <p:sldId id="284" r:id="rId7"/>
    <p:sldId id="270" r:id="rId8"/>
    <p:sldId id="298" r:id="rId9"/>
    <p:sldId id="278" r:id="rId10"/>
    <p:sldId id="277" r:id="rId11"/>
    <p:sldId id="288" r:id="rId12"/>
    <p:sldId id="289" r:id="rId13"/>
    <p:sldId id="287" r:id="rId14"/>
    <p:sldId id="286" r:id="rId15"/>
    <p:sldId id="282" r:id="rId16"/>
    <p:sldId id="268" r:id="rId17"/>
    <p:sldId id="285" r:id="rId18"/>
    <p:sldId id="273" r:id="rId19"/>
    <p:sldId id="280" r:id="rId20"/>
    <p:sldId id="281" r:id="rId21"/>
    <p:sldId id="279" r:id="rId22"/>
    <p:sldId id="274" r:id="rId23"/>
    <p:sldId id="276" r:id="rId24"/>
    <p:sldId id="275" r:id="rId25"/>
    <p:sldId id="272" r:id="rId26"/>
    <p:sldId id="297" r:id="rId27"/>
    <p:sldId id="296" r:id="rId28"/>
    <p:sldId id="295" r:id="rId29"/>
    <p:sldId id="294" r:id="rId30"/>
    <p:sldId id="293" r:id="rId31"/>
    <p:sldId id="292" r:id="rId32"/>
    <p:sldId id="291" r:id="rId33"/>
    <p:sldId id="290" r:id="rId34"/>
    <p:sldId id="283" r:id="rId35"/>
    <p:sldId id="271" r:id="rId36"/>
    <p:sldId id="267" r:id="rId37"/>
    <p:sldId id="266" r:id="rId38"/>
    <p:sldId id="269" r:id="rId39"/>
    <p:sldId id="303" r:id="rId40"/>
    <p:sldId id="304" r:id="rId41"/>
    <p:sldId id="305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82" d="100"/>
          <a:sy n="82" d="100"/>
        </p:scale>
        <p:origin x="-222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41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400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7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2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85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7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7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47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91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378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37FEB-87D5-4150-9F18-56D0BA44EC86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2694D-CED0-4BCA-92B8-BF2760289A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2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38.xml.rels><?xml version="1.0" encoding="UTF-8" standalone="yes" ?><Relationships xmlns="http://schemas.openxmlformats.org/package/2006/relationships"><Relationship Id="rId3" Target="../media/image107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6313" y="1583206"/>
            <a:ext cx="9899374" cy="369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«Создание условий для экологического воспитания </a:t>
            </a:r>
            <a:endParaRPr lang="ru-RU" sz="5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</a:t>
            </a:r>
            <a:r>
              <a:rPr lang="ru-RU" sz="5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возраста в группе»</a:t>
            </a:r>
            <a:endParaRPr lang="ru-RU" sz="5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6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" r="113" t="119"/>
          <a:stretch/>
        </p:blipFill>
        <p:spPr>
          <a:xfrm>
            <a:off x="105299" y="330019"/>
            <a:ext cx="2887810" cy="3046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725" y="1522045"/>
            <a:ext cx="2032488" cy="2709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408" y="3178727"/>
            <a:ext cx="4613440" cy="3460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86554" y="1139919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Растут в нашей группе растения</a:t>
            </a:r>
            <a:endParaRPr dirty="0" lang="ru-RU" smtClean="0" sz="1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Цветут редко, но цветом зари.</a:t>
            </a:r>
            <a:endParaRPr dirty="0" lang="ru-RU" smtClean="0" sz="1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Пусть с виду не особенно ярки,</a:t>
            </a:r>
            <a:endParaRPr dirty="0" lang="ru-RU" smtClean="0" sz="1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Зато светятся изнутри.</a:t>
            </a:r>
            <a:endParaRPr dirty="0" lang="ru-RU" sz="14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3942892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81" y="562708"/>
            <a:ext cx="2910254" cy="38803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43" y="2415930"/>
            <a:ext cx="3040673" cy="40542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39732" y="1664691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 за другом каждый год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Ходит дружно хоровод.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Вот и в нашей группе классной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Чудо-дерево живёт.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2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" y="879231"/>
            <a:ext cx="3807069" cy="50760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" l="1" r="72" t="28"/>
          <a:stretch/>
        </p:blipFill>
        <p:spPr>
          <a:xfrm>
            <a:off x="7549662" y="2215661"/>
            <a:ext cx="3927232" cy="39272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19600" y="1079706"/>
            <a:ext cx="4196862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Нам милая Дуняша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Приготовила стихи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Про томаты и морковку,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 про лук да кабачки!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Про </a:t>
            </a: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мышонка, и зайчонка,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Грибы да бабочки, ежонка.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Лягушат, лисят, бельчат,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 медведя, и волчат</a:t>
            </a: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3351180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38" y="826476"/>
            <a:ext cx="6940062" cy="520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71" y="929054"/>
            <a:ext cx="4079630" cy="54395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6000" y="2508753"/>
            <a:ext cx="6096000" cy="24342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Живет в нашей группе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Зайчонок-сверчок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Собрал он загадки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свой кузовок.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06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"/>
          <a:stretch/>
        </p:blipFill>
        <p:spPr>
          <a:xfrm>
            <a:off x="1156189" y="855784"/>
            <a:ext cx="2057400" cy="2192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892" y="375139"/>
            <a:ext cx="3563815" cy="26728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"/>
          <a:stretch/>
        </p:blipFill>
        <p:spPr>
          <a:xfrm>
            <a:off x="8064010" y="738553"/>
            <a:ext cx="2571750" cy="2426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792415"/>
            <a:ext cx="2743200" cy="2057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89" y="3327399"/>
            <a:ext cx="2560027" cy="34133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221416" y="5034083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Идеям, фантазиям нет и конца,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Для доброго  дела открыты сердца!</a:t>
            </a:r>
            <a:endParaRPr dirty="0" lang="ru-RU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001331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53306" y="458665"/>
            <a:ext cx="8223739" cy="616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7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 t="84"/>
          <a:stretch/>
        </p:blipFill>
        <p:spPr>
          <a:xfrm>
            <a:off x="288682" y="169984"/>
            <a:ext cx="2407627" cy="2848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3" y="3798276"/>
            <a:ext cx="3282463" cy="24618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" t="12"/>
          <a:stretch/>
        </p:blipFill>
        <p:spPr>
          <a:xfrm>
            <a:off x="3452443" y="169984"/>
            <a:ext cx="5005755" cy="3000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77" y="3170280"/>
            <a:ext cx="4697047" cy="352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6147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13" y="1535722"/>
            <a:ext cx="2127739" cy="28369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43" y="633045"/>
            <a:ext cx="3165231" cy="42203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373" y="1383322"/>
            <a:ext cx="3345473" cy="44606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8923" y="4853353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игры разные играем,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с собою приглашаем!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Вспомним звери где живут,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из птиц и как поют.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"/>
          <a:stretch/>
        </p:blipFill>
        <p:spPr>
          <a:xfrm>
            <a:off x="687266" y="726830"/>
            <a:ext cx="4954107" cy="58263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015" y="726830"/>
            <a:ext cx="3751385" cy="28135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2" y="4100145"/>
            <a:ext cx="3270738" cy="245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55094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900igr.net/up/datas/197772/003.jpg"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" l="65" r="2" t="38"/>
          <a:stretch/>
        </p:blipFill>
        <p:spPr bwMode="auto">
          <a:xfrm>
            <a:off x="1125414" y="527538"/>
            <a:ext cx="10105294" cy="5990493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w="76200">
            <a:solidFill>
              <a:srgbClr val="292929"/>
            </a:solidFill>
            <a:miter lim="800000"/>
          </a:ln>
          <a:effectLst>
            <a:reflection algn="bl" blurRad="12700" dir="5400000" dist="5000" endPos="28000" rotWithShape="0" stA="28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9340010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4" y="4019721"/>
            <a:ext cx="2958349" cy="22187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2614">
            <a:off x="471921" y="754836"/>
            <a:ext cx="3243462" cy="2432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0184">
            <a:off x="7326196" y="3405688"/>
            <a:ext cx="4033993" cy="30254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754" y="3493733"/>
            <a:ext cx="2704123" cy="202809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15088" y="869241"/>
            <a:ext cx="6096000" cy="19845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Руками родителей, наших ребят</a:t>
            </a:r>
            <a:endParaRPr lang="ru-RU" sz="105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Решили мы мини-музей создать.</a:t>
            </a:r>
            <a:endParaRPr lang="ru-RU" sz="105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крупицам день за днем собирали,</a:t>
            </a:r>
            <a:endParaRPr lang="ru-RU" sz="105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Всю жизнь динозавров,</a:t>
            </a:r>
            <a:endParaRPr lang="ru-RU" sz="105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на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передали.</a:t>
            </a:r>
            <a:endParaRPr lang="ru-RU" sz="105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7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9" y="2637692"/>
            <a:ext cx="4829907" cy="36224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7" y="3429000"/>
            <a:ext cx="3364523" cy="2523392"/>
          </a:xfrm>
          <a:prstGeom prst="rect">
            <a:avLst/>
          </a:prstGeom>
        </p:spPr>
      </p:pic>
      <p:pic>
        <p:nvPicPr>
          <p:cNvPr descr="https://ds03.infourok.ru/uploads/ex/105c/00041b83-9389f64a/img9.jpg" id="7" name="Рисунок 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" l="59" r="107" t="145"/>
          <a:stretch/>
        </p:blipFill>
        <p:spPr bwMode="auto">
          <a:xfrm>
            <a:off x="6541477" y="738554"/>
            <a:ext cx="3833349" cy="18991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5108" y="738554"/>
            <a:ext cx="6096000" cy="958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dirty="0" lang="ru-RU" sz="24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театр очень любим,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dirty="0" lang="ru-RU" sz="24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артистами все будем!!!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11108" y="6260122"/>
            <a:ext cx="4594335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«Экологический театр»</a:t>
            </a:r>
            <a:endParaRPr b="1" dirty="0" lang="ru-RU" sz="3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8991520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689709"/>
            <a:ext cx="4318488" cy="57579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78770" y="2532200"/>
            <a:ext cx="6096000" cy="1913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животном мире из книг узнаем,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Теперь о нем мы много знаем.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том, как солнце  светит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Узнают наши дети.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19" y="234460"/>
            <a:ext cx="4365382" cy="58205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45649" y="2260355"/>
            <a:ext cx="5140569" cy="38554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51784" y="169999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Создали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Книгу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Красную.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Кричит она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 в опасности!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животных и птиц этих знаем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давно оберегаем.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9" y="422031"/>
            <a:ext cx="4510454" cy="6013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312" y="422031"/>
            <a:ext cx="1755531" cy="23407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66" y="1088292"/>
            <a:ext cx="1755531" cy="2340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21" y="118207"/>
            <a:ext cx="1605330" cy="2140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925" y="2135553"/>
            <a:ext cx="1713035" cy="22840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632572" y="4095261"/>
            <a:ext cx="6096000" cy="2166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Экологические сказки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сочинили,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к ним рисунки придумали,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Частичку души вложили.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Герои сказок родную природу учат ценить,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их поступкам мы теперь понимаем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и чем нужно в мире дорожить.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6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39" y="386861"/>
            <a:ext cx="1802423" cy="24032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47" y="860669"/>
            <a:ext cx="2114550" cy="2819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912" y="570523"/>
            <a:ext cx="2173165" cy="28975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758" y="3680069"/>
            <a:ext cx="1820740" cy="2427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51" y="3208214"/>
            <a:ext cx="2247168" cy="2996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0021" y="698499"/>
            <a:ext cx="2868247" cy="21511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38" y="1219199"/>
            <a:ext cx="2074985" cy="2766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27" y="3598984"/>
            <a:ext cx="1954089" cy="26054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6" y="3283926"/>
            <a:ext cx="2545862" cy="19093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094" y="3914857"/>
            <a:ext cx="2034444" cy="271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66" y="449522"/>
            <a:ext cx="4154365" cy="55391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" l="13" r="64" t="97"/>
          <a:stretch/>
        </p:blipFill>
        <p:spPr>
          <a:xfrm>
            <a:off x="6799385" y="2567354"/>
            <a:ext cx="2790092" cy="40942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22715" y="1106728"/>
            <a:ext cx="6096000" cy="1222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Будем мы беречь планету!</a:t>
            </a:r>
            <a:endParaRPr b="1" dirty="0" lang="ru-RU" smtClean="0" sz="3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b="1" dirty="0" lang="ru-RU" sz="320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Ведь другой похожей нету!!!</a:t>
            </a:r>
            <a:endParaRPr b="1" dirty="0" lang="ru-RU" sz="3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8509239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142" y="2110152"/>
            <a:ext cx="3042140" cy="4056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73" y="609601"/>
            <a:ext cx="2558560" cy="3411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7951" y="1091467"/>
            <a:ext cx="5918201" cy="44386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0595" y="4842608"/>
            <a:ext cx="6096000" cy="139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леплю из пластилина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Всё, что только захочу: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Даже тайны подводного мира,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 такое по плечу!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785446"/>
            <a:ext cx="3930161" cy="5240215"/>
          </a:xfrm>
          <a:prstGeom prst="rect">
            <a:avLst/>
          </a:prstGeom>
        </p:spPr>
      </p:pic>
      <p:pic>
        <p:nvPicPr>
          <p:cNvPr id="4" name="Рисунок 3" descr="https://kolosok-borisovka.caduk.ru/images/sad_berezka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39" y="1817078"/>
            <a:ext cx="6746629" cy="3565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89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1" y="174868"/>
            <a:ext cx="4494335" cy="5992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615" y="504091"/>
            <a:ext cx="2848709" cy="37982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96000" y="4941291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любим рисовать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лепить, и вырезать,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на выставку поделки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Тоже любим оформлять.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65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0026" y="524839"/>
            <a:ext cx="11111947" cy="5808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задачи:</a:t>
            </a:r>
            <a:endParaRPr lang="ru-RU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Расширять и усовершенствовать экологически-развивающуюся среду в группе как базу для непрерывного экологического образования детей;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Формировать у детей представления о живой и неживой природе, их взаимосвязи;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Создать максимальные условия для развития познавательной активности детей в процессе экспериментирования;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Развивать эмоциональную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сферу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дошкольников;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у дошкольников гуманные отношения ко всему живому,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экологического поведения согласно возрастным особенностям детей.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1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" r="55"/>
          <a:stretch/>
        </p:blipFill>
        <p:spPr>
          <a:xfrm rot="21277176">
            <a:off x="841206" y="334280"/>
            <a:ext cx="4762646" cy="6129688"/>
          </a:xfrm>
          <a:prstGeom prst="rect">
            <a:avLst/>
          </a:prstGeom>
        </p:spPr>
      </p:pic>
      <p:pic>
        <p:nvPicPr>
          <p:cNvPr descr="https://prazdnik-i-ko.ru/uploads/posts/2014-02/1392729439_plakat-2.jpg" id="4" name="Рисунок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" l="119" r="85"/>
          <a:stretch/>
        </p:blipFill>
        <p:spPr bwMode="auto">
          <a:xfrm rot="594741">
            <a:off x="6506089" y="842245"/>
            <a:ext cx="4715895" cy="5173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9613881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" t="60"/>
          <a:stretch/>
        </p:blipFill>
        <p:spPr>
          <a:xfrm>
            <a:off x="5709139" y="809561"/>
            <a:ext cx="5896707" cy="4762158"/>
          </a:xfrm>
          <a:prstGeom prst="rect">
            <a:avLst/>
          </a:prstGeom>
        </p:spPr>
      </p:pic>
      <p:pic>
        <p:nvPicPr>
          <p:cNvPr descr="https://fsd.multiurok.ru/html/2017/11/27/s_5a1c66b02fccb/757423_7.jpeg"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5" y="558482"/>
            <a:ext cx="3291010" cy="38158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51691" y="4932826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Детское творчество – это чудесно.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Все на планете родом из детства.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 не волшебник, а мы вместе с вами,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Делаем чудо своими руками.</a:t>
            </a:r>
            <a:endParaRPr dirty="0" lang="ru-RU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787021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r="104"/>
          <a:stretch/>
        </p:blipFill>
        <p:spPr>
          <a:xfrm>
            <a:off x="890953" y="550984"/>
            <a:ext cx="3540371" cy="54512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331" y="2061309"/>
            <a:ext cx="1575288" cy="2100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897" y="240322"/>
            <a:ext cx="1622181" cy="2162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246" y="506045"/>
            <a:ext cx="1574924" cy="2099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15" y="82552"/>
            <a:ext cx="1518872" cy="2025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957" y="2536825"/>
            <a:ext cx="1626577" cy="21687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49" y="2061309"/>
            <a:ext cx="1485900" cy="1981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186245" y="4758887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наделали поделок: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Птиц, букашек и зверей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Если честно говорить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Очень любим мастерить!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Нам ведь сделать все по силам.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Будет добрым мир, красивым.</a:t>
            </a:r>
            <a:endParaRPr dirty="0" lang="ru-RU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4412738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" t="101"/>
          <a:stretch/>
        </p:blipFill>
        <p:spPr>
          <a:xfrm>
            <a:off x="6963507" y="234462"/>
            <a:ext cx="4651216" cy="24442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300" y="3295488"/>
            <a:ext cx="2425699" cy="32342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77" y="2913185"/>
            <a:ext cx="3048000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94" y="4056185"/>
            <a:ext cx="3360614" cy="25204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3" y="140677"/>
            <a:ext cx="5033108" cy="377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18315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266" y="77764"/>
            <a:ext cx="5095631" cy="3821723"/>
          </a:xfrm>
          <a:prstGeom prst="rect">
            <a:avLst/>
          </a:prstGeom>
        </p:spPr>
      </p:pic>
      <p:pic>
        <p:nvPicPr>
          <p:cNvPr id="5" name="Рисунок 4" descr="C:\Users\Админ\AppData\Local\Microsoft\Windows\Temporary Internet Files\Content.Word\20200306_1010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479" y="3694284"/>
            <a:ext cx="4338568" cy="306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дмин\AppData\Local\Microsoft\Windows\Temporary Internet Files\Content.Word\20200306_10060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10808" y="3483196"/>
            <a:ext cx="3637280" cy="2728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дмин\AppData\Local\Microsoft\Windows\Temporary Internet Files\Content.Word\20200306_10060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3369" y="840851"/>
            <a:ext cx="3636741" cy="2480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708" y="540726"/>
            <a:ext cx="2778369" cy="20837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570" y="926121"/>
            <a:ext cx="2096965" cy="2795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294" y="2778848"/>
            <a:ext cx="2083777" cy="27783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67297" y="5817948"/>
            <a:ext cx="6096000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вперед шагаем смело!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плечам любое дело.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1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2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" l="29" r="17"/>
          <a:stretch/>
        </p:blipFill>
        <p:spPr>
          <a:xfrm>
            <a:off x="530470" y="131992"/>
            <a:ext cx="4525108" cy="6594014"/>
          </a:xfrm>
          <a:prstGeom prst="rect">
            <a:avLst/>
          </a:prstGeom>
        </p:spPr>
      </p:pic>
      <p:pic>
        <p:nvPicPr>
          <p:cNvPr descr="https://ds03.infourok.ru/uploads/ex/0e52/0004a231-121d77c9/img26.jpg"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047" y="1664676"/>
            <a:ext cx="5697414" cy="3528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316582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ds04.infourok.ru/uploads/ex/05ef/0016aeb6-47cc6c83/hello_html_m78f5b19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094" y="142435"/>
            <a:ext cx="4095627" cy="581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madou169.ru/wordpress/wp-content/uploads/2019/05/image-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970" y="658251"/>
            <a:ext cx="4052461" cy="6023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691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www.dagorlenok.ru/upload/medialibrary/3ea/3ea35110da909e582e4eb8245113e33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25" y="304800"/>
            <a:ext cx="7964243" cy="6043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0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2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ds02.infourok.ru/uploads/ex/0e7f/00088676-8f9af895/img6.jpg"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" r="78" t="98"/>
          <a:stretch/>
        </p:blipFill>
        <p:spPr bwMode="auto">
          <a:xfrm>
            <a:off x="687388" y="504092"/>
            <a:ext cx="5830644" cy="28135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ds04.infourok.ru/uploads/ex/0a64/000bca33-e08be439/img23.jpg"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7" y="2649414"/>
            <a:ext cx="4752121" cy="3540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780703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fsd.multiurok.ru/html/2018/05/10/s_5af3fc13e61ae/img4.jpg"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" l="293"/>
          <a:stretch/>
        </p:blipFill>
        <p:spPr bwMode="auto">
          <a:xfrm>
            <a:off x="508561" y="454514"/>
            <a:ext cx="4841754" cy="3789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https://ds04.infourok.ru/uploads/ex/02ce/0018f585-e7949cf3/img2.jpg" id="4" name="Рисунок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" l="181" r="236" t="22"/>
          <a:stretch/>
        </p:blipFill>
        <p:spPr bwMode="auto">
          <a:xfrm>
            <a:off x="5350315" y="3518290"/>
            <a:ext cx="6677562" cy="25073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1864927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2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fsd.multiurok.ru/html/2017/11/06/s_5a008aea1371a/img1.jpg"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 l="182" r="114" t="18"/>
          <a:stretch/>
        </p:blipFill>
        <p:spPr bwMode="auto">
          <a:xfrm>
            <a:off x="410308" y="1166030"/>
            <a:ext cx="3763108" cy="5018307"/>
          </a:xfrm>
          <a:prstGeom prst="round2DiagRect">
            <a:avLst>
              <a:gd fmla="val 16667" name="adj1"/>
              <a:gd fmla="val 0" name="adj2"/>
            </a:avLst>
          </a:prstGeom>
          <a:ln cap="sq" w="88900">
            <a:solidFill>
              <a:srgbClr val="C00000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17007" y="377626"/>
            <a:ext cx="6218305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z="4400">
                <a:solidFill>
                  <a:srgbClr val="C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Уважаемые родители</a:t>
            </a:r>
            <a:r>
              <a:rPr b="1" dirty="0" lang="ru-RU" smtClean="0" sz="4400">
                <a:solidFill>
                  <a:srgbClr val="C00000"/>
                </a:solidFill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!!!</a:t>
            </a:r>
          </a:p>
          <a:p>
            <a:pPr algn="ctr"/>
            <a:endParaRPr b="1" dirty="0" lang="ru-RU" smtClean="0" sz="2800">
              <a:solidFill>
                <a:srgbClr val="C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Спасибо Вам за помощь</a:t>
            </a:r>
          </a:p>
          <a:p>
            <a:pPr algn="ctr"/>
            <a:r>
              <a:rPr b="1" dirty="0" lang="ru-RU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м</a:t>
            </a:r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ногократно,</a:t>
            </a: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Спасибо Вам за добрые </a:t>
            </a:r>
          </a:p>
          <a:p>
            <a:pPr algn="ctr"/>
            <a:r>
              <a:rPr b="1" dirty="0" lang="ru-RU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</a:t>
            </a:r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ела.</a:t>
            </a: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И мне особенно приятно</a:t>
            </a:r>
          </a:p>
          <a:p>
            <a:pPr algn="ctr"/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Сказать Вам</a:t>
            </a:r>
          </a:p>
          <a:p>
            <a:pPr algn="ctr"/>
            <a:r>
              <a:rPr b="1" dirty="0" lang="ru-RU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б</a:t>
            </a:r>
            <a:r>
              <a:rPr b="1" dirty="0" lang="ru-RU" smtClean="0" sz="2800">
                <a:solidFill>
                  <a:srgbClr val="C0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лагодарности слова!</a:t>
            </a:r>
          </a:p>
          <a:p>
            <a:endParaRPr b="1" dirty="0" lang="ru-RU" sz="4400">
              <a:solidFill>
                <a:srgbClr val="C00000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2689952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17136" y="1896179"/>
            <a:ext cx="456246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88588" y="5659287"/>
            <a:ext cx="7157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Лапенкова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934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2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sun9-51.userapi.com/c854020/v854020011/193728/wu34vVwCgZk.jpg" id="4" name="Рисунок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" l="218" r="248" t="153"/>
          <a:stretch/>
        </p:blipFill>
        <p:spPr bwMode="auto">
          <a:xfrm>
            <a:off x="4587266" y="2100673"/>
            <a:ext cx="2890251" cy="24253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Админ\Desktop\сад\Camera\20200311_101159.jpg" id="5" name="Рисунок 4"/>
          <p:cNvPicPr/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" t="192"/>
          <a:stretch/>
        </p:blipFill>
        <p:spPr bwMode="auto">
          <a:xfrm>
            <a:off x="324112" y="427381"/>
            <a:ext cx="4494073" cy="2057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Админ\Desktop\сад\Camera\20200311_100810.jpg" id="6" name="Рисунок 5"/>
          <p:cNvPicPr/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" r="66" t="182"/>
          <a:stretch/>
        </p:blipFill>
        <p:spPr bwMode="auto">
          <a:xfrm>
            <a:off x="3157537" y="4759527"/>
            <a:ext cx="5876925" cy="1884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Админ\Desktop\сад\Camera\20200311_101030.jpg" id="7" name="Рисунок 6"/>
          <p:cNvPicPr/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" l="77" r="33" t="56"/>
          <a:stretch/>
        </p:blipFill>
        <p:spPr bwMode="auto">
          <a:xfrm>
            <a:off x="6811108" y="373155"/>
            <a:ext cx="5143629" cy="21121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Админ\Desktop\сад\Camera\20200311_101126.jpg" id="8" name="Рисунок 7"/>
          <p:cNvPicPr/>
          <p:nvPr/>
        </p:nvPicPr>
        <p:blipFill rotWithShape="1"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 l="99" r="43" t="153"/>
          <a:stretch/>
        </p:blipFill>
        <p:spPr bwMode="auto">
          <a:xfrm>
            <a:off x="8253046" y="2547361"/>
            <a:ext cx="3701691" cy="2095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Админ\Desktop\сад\Camera\20200311_100947.jpg" id="9" name="Рисунок 8"/>
          <p:cNvPicPr/>
          <p:nvPr/>
        </p:nvPicPr>
        <p:blipFill rotWithShape="1"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" l="106" r="51" t="77"/>
          <a:stretch/>
        </p:blipFill>
        <p:spPr bwMode="auto">
          <a:xfrm>
            <a:off x="324112" y="2891519"/>
            <a:ext cx="3806825" cy="1805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6893" y="4926534"/>
            <a:ext cx="3481754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Наш </a:t>
            </a: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девиз</a:t>
            </a: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: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Мы против серости вокруг!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Оригинальность – вот наш друг!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И не знают скуки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Умельцы на все руки!</a:t>
            </a:r>
            <a:endParaRPr dirty="0" lang="ru-RU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7230371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8" y="1146907"/>
            <a:ext cx="4834305" cy="50077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77354" y="1146907"/>
            <a:ext cx="6096000" cy="4622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Есть в нашей группе уголок,</a:t>
            </a:r>
            <a:endParaRPr lang="ru-RU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в жизни нам помог!</a:t>
            </a:r>
            <a:endParaRPr lang="ru-RU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Представим вам его сейчас,</a:t>
            </a:r>
            <a:endParaRPr lang="ru-RU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Расскажем и покажем,</a:t>
            </a:r>
            <a:endParaRPr lang="ru-RU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радует он глаз!</a:t>
            </a:r>
            <a:endParaRPr lang="ru-RU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10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46" y="914401"/>
            <a:ext cx="5027245" cy="3770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77" y="2541710"/>
            <a:ext cx="5275385" cy="395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6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krot.info/uploads/posts/2020-01/thumbs/1580309204_4-p-svetlie-foni-s-detmi-10.jpg" id="1026" name="Picture 2"/>
          <p:cNvPicPr>
            <a:picLocks noChangeArrowheads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3362" y="602517"/>
            <a:ext cx="4820136" cy="36151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842" y="444499"/>
            <a:ext cx="2560027" cy="34133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989" y="3222233"/>
            <a:ext cx="2606919" cy="34758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V="1" rot="10800000">
            <a:off x="7640686" y="4903812"/>
            <a:ext cx="6166338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Чтобы было все </a:t>
            </a:r>
            <a:r>
              <a:rPr b="1" dirty="0" lang="ru-RU" smtClean="0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красиво,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Рос чудесный огород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Всем на радость и на диво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Вели </a:t>
            </a:r>
            <a:r>
              <a:rPr b="1" dirty="0" err="1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тчательный</a:t>
            </a: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 уход.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С других групп народ любуется,</a:t>
            </a:r>
            <a:endParaRPr dirty="0" lang="ru-RU" smtClean="0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b="1" dirty="0" lang="ru-RU">
                <a:latin charset="0" panose="02020603050405020304" pitchFamily="18" typeface="Times New Roman"/>
                <a:ea charset="0" panose="020F0502020204030204" pitchFamily="34" typeface="Calibri"/>
                <a:cs charset="0" panose="02020603050405020304" pitchFamily="18" typeface="Times New Roman"/>
              </a:rPr>
              <a:t>О способах ухода интересуется.</a:t>
            </a:r>
            <a:r>
              <a:rPr b="1" dirty="0" lang="ru-RU">
                <a:latin charset="0" panose="020F0502020204030204" pitchFamily="34" typeface="Calibri"/>
                <a:ea charset="0" panose="020F0502020204030204" pitchFamily="34" typeface="Calibri"/>
                <a:cs charset="0" panose="02020603050405020304" pitchFamily="18" typeface="Times New Roman"/>
              </a:rPr>
              <a:t> </a:t>
            </a:r>
            <a:endParaRPr dirty="0" lang="ru-RU" sz="1200">
              <a:effectLst/>
              <a:latin charset="0" panose="020F0502020204030204" pitchFamily="34" typeface="Calibri"/>
              <a:ea charset="0" panose="020F0502020204030204" pitchFamily="34" typeface="Calibri"/>
              <a:cs charset="0" panose="02020603050405020304" pitchFamily="18" typeface="Times New Roman"/>
            </a:endParaRPr>
          </a:p>
        </p:txBody>
      </p:sp>
      <p:pic>
        <p:nvPicPr>
          <p:cNvPr descr="http://images.myshared.ru/7/831806/slide_2.jpg" id="8" name="Рисунок 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" l="16" r="56" t="17"/>
          <a:stretch/>
        </p:blipFill>
        <p:spPr bwMode="auto">
          <a:xfrm>
            <a:off x="233289" y="747881"/>
            <a:ext cx="2033270" cy="38436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4118049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thumbs/1580309204_4-p-svetlie-foni-s-detmi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57" y="239883"/>
            <a:ext cx="2294058" cy="30660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2599591"/>
            <a:ext cx="5052646" cy="37894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06662" y="660903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Наблюдаем регулярно.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Пристально, внимательно.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календарь все измененья 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Вносим обязательно.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578" y="3895050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Дни идут, минуты тают,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Быстро время пролетает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 какой сейчас идёт -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Календарь ответ даёт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за месяц на дворе -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Смотрим мы в календаре.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02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579</Words>
  <Application>Microsoft Office PowerPoint</Application>
  <PresentationFormat>Произвольный</PresentationFormat>
  <Paragraphs>113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 Windows</cp:lastModifiedBy>
  <cp:revision>25</cp:revision>
  <dcterms:created xsi:type="dcterms:W3CDTF">2020-04-25T07:33:52Z</dcterms:created>
  <dcterms:modified xsi:type="dcterms:W3CDTF">2020-04-27T17:20:41Z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2730965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