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1" r:id="rId4"/>
    <p:sldId id="272" r:id="rId5"/>
    <p:sldId id="270" r:id="rId6"/>
    <p:sldId id="268" r:id="rId7"/>
    <p:sldId id="265" r:id="rId8"/>
    <p:sldId id="264" r:id="rId9"/>
    <p:sldId id="258" r:id="rId10"/>
    <p:sldId id="266" r:id="rId11"/>
    <p:sldId id="269" r:id="rId12"/>
    <p:sldId id="267" r:id="rId13"/>
    <p:sldId id="263" r:id="rId14"/>
    <p:sldId id="273" r:id="rId15"/>
    <p:sldId id="274" r:id="rId16"/>
    <p:sldId id="260" r:id="rId17"/>
    <p:sldId id="262" r:id="rId18"/>
    <p:sldId id="259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3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989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766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6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81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6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2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197A-ACA1-4D5B-A540-E1B8652F06B5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D5F64-3947-4B45-A0FA-60AFCBA81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70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vslounge.ru/wp-content/uploads/8/c/5/8c5905d877f3d7a532ba838c48722c5d.jpeg" id="3" name="Рисунок 2"/>
          <p:cNvPicPr/>
          <p:nvPr/>
        </p:nvPicPr>
        <p:blipFill>
          <a:blip r:embed="rId3"/>
          <a:srcRect b="50" l="75" r="78"/>
          <a:stretch>
            <a:fillRect/>
          </a:stretch>
        </p:blipFill>
        <p:spPr bwMode="auto">
          <a:xfrm>
            <a:off x="7481455" y="88323"/>
            <a:ext cx="4457700" cy="6535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41347" y="1779216"/>
            <a:ext cx="669952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i="1" lang="ru-RU" smtClean="0" sz="7200">
                <a:solidFill>
                  <a:srgbClr val="002060"/>
                </a:solidFill>
              </a:rPr>
              <a:t>«ПУСТЬ СКАЗКА </a:t>
            </a:r>
          </a:p>
          <a:p>
            <a:r>
              <a:rPr b="1" dirty="0" i="1" lang="ru-RU" smtClean="0" sz="7200">
                <a:solidFill>
                  <a:srgbClr val="002060"/>
                </a:solidFill>
              </a:rPr>
              <a:t>В НОВЫЙ ГОД </a:t>
            </a:r>
          </a:p>
          <a:p>
            <a:r>
              <a:rPr b="1" dirty="0" i="1" lang="ru-RU" smtClean="0" sz="7200">
                <a:solidFill>
                  <a:srgbClr val="002060"/>
                </a:solidFill>
              </a:rPr>
              <a:t>ПРИДЕТ…»</a:t>
            </a:r>
            <a:endParaRPr b="1" dirty="0" i="1" lang="ru-RU" sz="7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43658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avatars.mds.yandex.net/i?id=eef5884ee161963202d1871e3108d876b50bdf53-4860138-images-thumbs&amp;n=13" id="3" name="Рисунок 2"/>
          <p:cNvPicPr/>
          <p:nvPr/>
        </p:nvPicPr>
        <p:blipFill>
          <a:blip r:embed="rId3"/>
          <a:srcRect b="472" l="72" r="175" t="130"/>
          <a:stretch>
            <a:fillRect/>
          </a:stretch>
        </p:blipFill>
        <p:spPr bwMode="auto">
          <a:xfrm>
            <a:off x="4156363" y="4172902"/>
            <a:ext cx="4364297" cy="2279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3_094643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2625970" y="394855"/>
            <a:ext cx="6940060" cy="3357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3_103747.jpg" id="6" name="Рисунок 5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1579418" y="509154"/>
            <a:ext cx="9195954" cy="5839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3_095135.jpg" id="3" name="Рисунок 2"/>
          <p:cNvPicPr/>
          <p:nvPr/>
        </p:nvPicPr>
        <p:blipFill rotWithShape="1">
          <a:blip r:embed="rId3"/>
          <a:srcRect b="-2430" r="45"/>
          <a:stretch/>
        </p:blipFill>
        <p:spPr bwMode="auto">
          <a:xfrm>
            <a:off x="489210" y="839556"/>
            <a:ext cx="3594418" cy="3628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Наташа\AppData\Local\Microsoft\Windows\INetCache\Content.Word\20221223_095111.jpg" id="4" name="Рисунок 3"/>
          <p:cNvPicPr/>
          <p:nvPr/>
        </p:nvPicPr>
        <p:blipFill rotWithShape="1">
          <a:blip r:embed="rId4"/>
          <a:srcRect l="31" r="22"/>
          <a:stretch/>
        </p:blipFill>
        <p:spPr bwMode="auto">
          <a:xfrm rot="5400000">
            <a:off x="8064390" y="2328612"/>
            <a:ext cx="3940248" cy="3040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C:\Users\Наташа\AppData\Local\Microsoft\Windows\INetCache\Content.Word\20221223_095003.jpg" id="5" name="Рисунок 4"/>
          <p:cNvPicPr/>
          <p:nvPr/>
        </p:nvPicPr>
        <p:blipFill rotWithShape="1">
          <a:blip r:embed="rId5"/>
          <a:srcRect l="37" r="2"/>
          <a:stretch/>
        </p:blipFill>
        <p:spPr bwMode="auto">
          <a:xfrm rot="5400000">
            <a:off x="4507061" y="3405627"/>
            <a:ext cx="3518378" cy="2825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descr="https://avatars.mds.yandex.net/i?id=03ed739154063cb3a1392089bc2c4f739657fa06-6073906-images-thumbs&amp;n=13" id="6" name="Рисунок 5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3619" y="145473"/>
            <a:ext cx="3526701" cy="242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avatars.mds.yandex.net/i?id=212dc931b750a182aabb7f4c0f14be75f3990bde-4268363-images-thumbs&amp;n=13" id="3" name="Рисунок 2"/>
          <p:cNvPicPr/>
          <p:nvPr/>
        </p:nvPicPr>
        <p:blipFill>
          <a:blip r:embed="rId3"/>
          <a:srcRect b="88" l="294" r="47" t="192"/>
          <a:stretch>
            <a:fillRect/>
          </a:stretch>
        </p:blipFill>
        <p:spPr bwMode="auto">
          <a:xfrm>
            <a:off x="7710055" y="595889"/>
            <a:ext cx="3731837" cy="255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1_101035.jpg" id="6" name="Рисунок 5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301336" y="1124021"/>
            <a:ext cx="7200899" cy="3792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21_102041.jpg"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9981" y="5122719"/>
            <a:ext cx="2680683" cy="135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1_102045.jpg" id="8" name="Рисунок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70664" y="5122719"/>
            <a:ext cx="2836718" cy="135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1_094451.jpg" id="3" name="Рисунок 2"/>
          <p:cNvPicPr/>
          <p:nvPr/>
        </p:nvPicPr>
        <p:blipFill>
          <a:blip cstate="print" r:embed="rId3"/>
          <a:srcRect r="92"/>
          <a:stretch>
            <a:fillRect/>
          </a:stretch>
        </p:blipFill>
        <p:spPr bwMode="auto">
          <a:xfrm rot="5400000">
            <a:off x="7260302" y="1887927"/>
            <a:ext cx="5194907" cy="3082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21_094354.jpg" id="4" name="Рисунок 3"/>
          <p:cNvPicPr/>
          <p:nvPr/>
        </p:nvPicPr>
        <p:blipFill>
          <a:blip cstate="print" r:embed="rId4"/>
          <a:srcRect r="85"/>
          <a:stretch>
            <a:fillRect/>
          </a:stretch>
        </p:blipFill>
        <p:spPr bwMode="auto">
          <a:xfrm rot="5400000">
            <a:off x="3578122" y="2570209"/>
            <a:ext cx="4868201" cy="289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21_093351.jpg" id="5" name="Рисунок 4"/>
          <p:cNvPicPr/>
          <p:nvPr/>
        </p:nvPicPr>
        <p:blipFill>
          <a:blip cstate="print" r:embed="rId5"/>
          <a:srcRect r="50"/>
          <a:stretch>
            <a:fillRect/>
          </a:stretch>
        </p:blipFill>
        <p:spPr bwMode="auto">
          <a:xfrm rot="5400000">
            <a:off x="-360019" y="1520737"/>
            <a:ext cx="4963247" cy="2760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3203422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avatars.mds.yandex.net/i?id=212dc931b750a182aabb7f4c0f14be75f3990bde-4268363-images-thumbs&amp;n=13" id="3" name="Рисунок 2"/>
          <p:cNvPicPr/>
          <p:nvPr/>
        </p:nvPicPr>
        <p:blipFill>
          <a:blip r:embed="rId3"/>
          <a:srcRect b="88" l="294" r="47" t="192"/>
          <a:stretch>
            <a:fillRect/>
          </a:stretch>
        </p:blipFill>
        <p:spPr bwMode="auto">
          <a:xfrm>
            <a:off x="7938655" y="3785898"/>
            <a:ext cx="3731837" cy="255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1_101148.jpg" id="6" name="Рисунок 5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165793" y="316085"/>
            <a:ext cx="7772862" cy="3902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21_102035.jpg" id="7" name="Рисунок 6"/>
          <p:cNvPicPr/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1483822" y="4831773"/>
            <a:ext cx="4698769" cy="166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6510947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9_104953.jpg" id="3" name="Рисунок 2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 rot="5400000">
            <a:off x="-519256" y="1631372"/>
            <a:ext cx="5590020" cy="3034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19_105325.jpg" id="4" name="Рисунок 3"/>
          <p:cNvPicPr/>
          <p:nvPr/>
        </p:nvPicPr>
        <p:blipFill>
          <a:blip cstate="print" r:embed="rId4"/>
          <a:srcRect r="31"/>
          <a:stretch>
            <a:fillRect/>
          </a:stretch>
        </p:blipFill>
        <p:spPr bwMode="auto">
          <a:xfrm rot="5400000">
            <a:off x="8510572" y="1240948"/>
            <a:ext cx="3933563" cy="2699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19_104815.jpg" id="5" name="Рисунок 4"/>
          <p:cNvPicPr/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4002576" y="2920738"/>
            <a:ext cx="5360323" cy="3273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9_112029.jpg" id="3" name="Рисунок 2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960204" y="805555"/>
            <a:ext cx="5534113" cy="5246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19_112233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7784436" y="1080655"/>
            <a:ext cx="2938982" cy="4432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avatars.mds.yandex.net/i?id=665fbe3af6caa6b87612722f537f19e33cd7cd3c-7757653-images-thumbs&amp;n=13"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7618" y="997528"/>
            <a:ext cx="7356763" cy="4862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84012" y="1720840"/>
            <a:ext cx="5186035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b="1" dirty="0" i="1" lang="ru-RU" smtClean="0" sz="7200">
                <a:solidFill>
                  <a:srgbClr val="002060"/>
                </a:solidFill>
              </a:rPr>
              <a:t>СПАСИБО</a:t>
            </a:r>
            <a:br>
              <a:rPr b="1" dirty="0" i="1" lang="ru-RU" smtClean="0" sz="7200">
                <a:solidFill>
                  <a:srgbClr val="002060"/>
                </a:solidFill>
              </a:rPr>
            </a:br>
            <a:r>
              <a:rPr b="1" dirty="0" i="1" lang="ru-RU" smtClean="0" sz="7200">
                <a:solidFill>
                  <a:srgbClr val="002060"/>
                </a:solidFill>
              </a:rPr>
              <a:t>ЗА</a:t>
            </a:r>
            <a:br>
              <a:rPr b="1" dirty="0" i="1" lang="ru-RU" smtClean="0" sz="7200">
                <a:solidFill>
                  <a:srgbClr val="002060"/>
                </a:solidFill>
              </a:rPr>
            </a:br>
            <a:r>
              <a:rPr b="1" dirty="0" i="1" lang="ru-RU" smtClean="0" sz="7200">
                <a:solidFill>
                  <a:srgbClr val="002060"/>
                </a:solidFill>
              </a:rPr>
              <a:t>ВНИМАНИЕ!</a:t>
            </a:r>
            <a:endParaRPr dirty="0" i="1" lang="ru-RU" sz="720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90094" y="5640288"/>
            <a:ext cx="4968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i="1" lang="ru-RU" smtClean="0" sz="2800">
                <a:solidFill>
                  <a:srgbClr val="002060"/>
                </a:solidFill>
              </a:rPr>
              <a:t>Подготовила: </a:t>
            </a:r>
            <a:r>
              <a:rPr b="1" dirty="0" err="1" i="1" lang="ru-RU" smtClean="0" sz="2800">
                <a:solidFill>
                  <a:srgbClr val="002060"/>
                </a:solidFill>
              </a:rPr>
              <a:t>Лапенкова</a:t>
            </a:r>
            <a:r>
              <a:rPr b="1" dirty="0" i="1" lang="ru-RU" smtClean="0" sz="2800">
                <a:solidFill>
                  <a:srgbClr val="002060"/>
                </a:solidFill>
              </a:rPr>
              <a:t> Н.Н.</a:t>
            </a:r>
            <a:endParaRPr dirty="0" i="1" lang="ru-RU" sz="28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05276"/>
      </p:ext>
    </p:extLst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avatars.mds.yandex.net/i?id=9ee70469715a8fcdc5f7e289ed6485bbbd762a78-5648031-images-thumbs&amp;n=13" id="3" name="Рисунок 2"/>
          <p:cNvPicPr/>
          <p:nvPr/>
        </p:nvPicPr>
        <p:blipFill>
          <a:blip r:embed="rId3"/>
          <a:srcRect b="1356" l="117" r="365" t="1169"/>
          <a:stretch>
            <a:fillRect/>
          </a:stretch>
        </p:blipFill>
        <p:spPr bwMode="auto">
          <a:xfrm>
            <a:off x="706696" y="362498"/>
            <a:ext cx="3844521" cy="134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9_104445.jpg" id="4" name="Рисунок 3"/>
          <p:cNvPicPr/>
          <p:nvPr/>
        </p:nvPicPr>
        <p:blipFill>
          <a:blip cstate="print" r:embed="rId4"/>
          <a:srcRect l="57" r="8"/>
          <a:stretch>
            <a:fillRect/>
          </a:stretch>
        </p:blipFill>
        <p:spPr bwMode="auto">
          <a:xfrm>
            <a:off x="2286000" y="2234046"/>
            <a:ext cx="6754091" cy="4062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3_093815.jpg" id="3" name="Рисунок 2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342900" y="1330037"/>
            <a:ext cx="8229600" cy="4260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13_093634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 rot="5400000">
            <a:off x="7647897" y="1917138"/>
            <a:ext cx="5454880" cy="2732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0186221"/>
      </p:ext>
    </p:extLst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3_093826.jpg" id="3" name="Рисунок 2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434787" y="178277"/>
            <a:ext cx="7275267" cy="3416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13_093509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6328064" y="3834245"/>
            <a:ext cx="5164281" cy="2799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734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Наташа\AppData\Local\Microsoft\Windows\INetCache\Content.Word\20221223_0949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575014"/>
      </p:ext>
    </p:extLst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https://avatars.mds.yandex.net/i?id=00b15c444bc65d43ecb779e6d9e3dbaf78c1a77f-8263377-images-thumbs&amp;n=13" id="3" name="Рисунок 2"/>
          <p:cNvPicPr/>
          <p:nvPr/>
        </p:nvPicPr>
        <p:blipFill>
          <a:blip r:embed="rId3"/>
          <a:srcRect b="14" l="87" r="55" t="82"/>
          <a:stretch>
            <a:fillRect/>
          </a:stretch>
        </p:blipFill>
        <p:spPr bwMode="auto">
          <a:xfrm>
            <a:off x="8333652" y="143929"/>
            <a:ext cx="3179474" cy="234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4_150914.jpg" id="5" name="Рисунок 4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540328" y="581227"/>
            <a:ext cx="4172931" cy="3380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19_103919.jpg" id="6" name="Рисунок 5"/>
          <p:cNvPicPr/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5330536" y="2746173"/>
            <a:ext cx="6380017" cy="3363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3_094709.jpg" id="3" name="Рисунок 2"/>
          <p:cNvPicPr/>
          <p:nvPr/>
        </p:nvPicPr>
        <p:blipFill rotWithShape="1">
          <a:blip cstate="print" r:embed="rId3"/>
          <a:srcRect b="24" l="36" r="53" t="36"/>
          <a:stretch/>
        </p:blipFill>
        <p:spPr bwMode="auto">
          <a:xfrm>
            <a:off x="914401" y="311728"/>
            <a:ext cx="4779818" cy="3200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Наташа\AppData\Local\Microsoft\Windows\INetCache\Content.Word\20221223_094706.jpg" id="4" name="Рисунок 3"/>
          <p:cNvPicPr/>
          <p:nvPr/>
        </p:nvPicPr>
        <p:blipFill rotWithShape="1">
          <a:blip cstate="print" r:embed="rId4"/>
          <a:srcRect l="25" r="8"/>
          <a:stretch/>
        </p:blipFill>
        <p:spPr bwMode="auto">
          <a:xfrm>
            <a:off x="5976389" y="2593743"/>
            <a:ext cx="5173056" cy="3640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3_094656.jpg" id="3" name="Рисунок 2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1255625" y="258214"/>
            <a:ext cx="5505393" cy="3170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20_175107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5022733" y="3523787"/>
            <a:ext cx="6209839" cy="310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avatars.mds.yandex.net/i?id=41b83f7ddd1d4fc906865e2feb66285f-5348499-images-thumbs&amp;ref=rim&amp;n=33&amp;w=304&amp;h=188" id="2" name="Рисунок 1"/>
          <p:cNvPicPr/>
          <p:nvPr/>
        </p:nvPicPr>
        <p:blipFill>
          <a:blip r:embed="rId2"/>
          <a:srcRect b="44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21216_174147.jpg" id="3" name="Рисунок 2"/>
          <p:cNvPicPr/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1884216" y="984712"/>
            <a:ext cx="8267703" cy="50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2335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14</Words>
  <Application>Microsoft Office PowerPoint</Application>
  <PresentationFormat>Произвольный</PresentationFormat>
  <Paragraphs>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Детский сад 20</cp:lastModifiedBy>
  <cp:revision>16</cp:revision>
  <dcterms:created xsi:type="dcterms:W3CDTF">2020-02-04T08:00:12Z</dcterms:created>
  <dcterms:modified xsi:type="dcterms:W3CDTF">2023-01-11T14:56:12Z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1054400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