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Lst>
  <p:sldSz cx="9144000" cy="6858000" type="screen4x3"/>
  <p:notesSz cx="9144000" cy="6858000"/>
  <p:defaultTextStyle>
    <a:lvl1pPr marL="0" algn="l">
      <a:defRPr lang="ru-RU" sz="1800">
        <a:solidFill>
          <a:schemeClr val="tx1"/>
        </a:solidFill>
        <a:latin typeface="+mn-lt"/>
        <a:ea typeface="+mn-ea"/>
        <a:cs typeface="+mn-cs"/>
      </a:defRPr>
    </a:lvl1pPr>
    <a:lvl2pPr marL="457200" algn="l">
      <a:defRPr lang="ru-RU" sz="1800">
        <a:solidFill>
          <a:schemeClr val="tx1"/>
        </a:solidFill>
        <a:latin typeface="+mn-lt"/>
        <a:ea typeface="+mn-ea"/>
        <a:cs typeface="+mn-cs"/>
      </a:defRPr>
    </a:lvl2pPr>
    <a:lvl3pPr marL="914400" algn="l">
      <a:defRPr lang="ru-RU" sz="1800">
        <a:solidFill>
          <a:schemeClr val="tx1"/>
        </a:solidFill>
        <a:latin typeface="+mn-lt"/>
        <a:ea typeface="+mn-ea"/>
        <a:cs typeface="+mn-cs"/>
      </a:defRPr>
    </a:lvl3pPr>
    <a:lvl4pPr marL="1371600" algn="l">
      <a:defRPr lang="ru-RU" sz="1800">
        <a:solidFill>
          <a:schemeClr val="tx1"/>
        </a:solidFill>
        <a:latin typeface="+mn-lt"/>
        <a:ea typeface="+mn-ea"/>
        <a:cs typeface="+mn-cs"/>
      </a:defRPr>
    </a:lvl4pPr>
    <a:lvl5pPr marL="1828800" algn="l">
      <a:defRPr lang="ru-RU" sz="1800">
        <a:solidFill>
          <a:schemeClr val="tx1"/>
        </a:solidFill>
        <a:latin typeface="+mn-lt"/>
        <a:ea typeface="+mn-ea"/>
        <a:cs typeface="+mn-cs"/>
      </a:defRPr>
    </a:lvl5pPr>
    <a:lvl6pPr marL="2286000" algn="l">
      <a:defRPr lang="ru-RU" sz="1800">
        <a:solidFill>
          <a:schemeClr val="tx1"/>
        </a:solidFill>
        <a:latin typeface="+mn-lt"/>
        <a:ea typeface="+mn-ea"/>
        <a:cs typeface="+mn-cs"/>
      </a:defRPr>
    </a:lvl6pPr>
    <a:lvl7pPr marL="2743200" algn="l">
      <a:defRPr lang="ru-RU" sz="1800">
        <a:solidFill>
          <a:schemeClr val="tx1"/>
        </a:solidFill>
        <a:latin typeface="+mn-lt"/>
        <a:ea typeface="+mn-ea"/>
        <a:cs typeface="+mn-cs"/>
      </a:defRPr>
    </a:lvl7pPr>
    <a:lvl8pPr marL="3200400" algn="l">
      <a:defRPr lang="ru-RU" sz="1800">
        <a:solidFill>
          <a:schemeClr val="tx1"/>
        </a:solidFill>
        <a:latin typeface="+mn-lt"/>
        <a:ea typeface="+mn-ea"/>
        <a:cs typeface="+mn-cs"/>
      </a:defRPr>
    </a:lvl8pPr>
    <a:lvl9pPr marL="3657600" algn="l">
      <a:defRPr lang="ru-RU"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29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Титульный слайд">
    <p:spTree>
      <p:nvGrpSpPr>
        <p:cNvPr id="1" name=""/>
        <p:cNvGrpSpPr/>
        <p:nvPr/>
      </p:nvGrpSpPr>
      <p:grpSpPr bwMode="auto">
        <a:xfrm>
          <a:off x="0" y="0"/>
          <a:ext cx="0" cy="0"/>
          <a:chOff x="0" y="0"/>
          <a:chExt cx="0" cy="0"/>
        </a:xfrm>
      </p:grpSpPr>
      <p:sp>
        <p:nvSpPr>
          <p:cNvPr id="4" name="Заголовок 7"/>
          <p:cNvSpPr>
            <a:spLocks noGrp="1"/>
          </p:cNvSpPr>
          <p:nvPr>
            <p:ph type="ctrTitle"/>
          </p:nvPr>
        </p:nvSpPr>
        <p:spPr bwMode="auto">
          <a:xfrm>
            <a:off x="422030" y="1371600"/>
            <a:ext cx="8229600" cy="1828800"/>
          </a:xfrm>
        </p:spPr>
        <p:txBody>
          <a:bodyPr vert="horz" lIns="45720" tIns="0" rIns="45720" bIns="0" anchor="b">
            <a:normAutofit/>
          </a:bodyPr>
          <a:lstStyle>
            <a:lvl1pPr>
              <a:defRPr sz="4800" b="1" cap="all">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defRPr>
            </a:lvl1pPr>
          </a:lstStyle>
          <a:p>
            <a:pPr>
              <a:defRPr/>
            </a:pPr>
            <a:r>
              <a:rPr lang="ru-RU"/>
              <a:t>Образец заголовка</a:t>
            </a:r>
            <a:endParaRPr lang="en-US"/>
          </a:p>
        </p:txBody>
      </p:sp>
      <p:sp>
        <p:nvSpPr>
          <p:cNvPr id="5" name="Дата 27"/>
          <p:cNvSpPr>
            <a:spLocks noGrp="1"/>
          </p:cNvSpPr>
          <p:nvPr>
            <p:ph type="dt" sz="half" idx="10"/>
          </p:nvPr>
        </p:nvSpPr>
        <p:spPr bwMode="auto"/>
        <p:txBody>
          <a:bodyPr/>
          <a:lstStyle/>
          <a:p>
            <a:pPr algn="r">
              <a:defRPr/>
            </a:pPr>
            <a:fld id="{8F67D422-08A8-451B-9A67-21962FC4B660}" type="datetimeFigureOut">
              <a:rPr lang="ru-RU" sz="1100"/>
              <a:t>22.01.2022</a:t>
            </a:fld>
            <a:endParaRPr lang="ru-RU"/>
          </a:p>
        </p:txBody>
      </p:sp>
      <p:sp>
        <p:nvSpPr>
          <p:cNvPr id="6" name="Нижний колонтитул 16"/>
          <p:cNvSpPr>
            <a:spLocks noGrp="1"/>
          </p:cNvSpPr>
          <p:nvPr>
            <p:ph type="ftr" sz="quarter" idx="11"/>
          </p:nvPr>
        </p:nvSpPr>
        <p:spPr bwMode="auto"/>
        <p:txBody>
          <a:bodyPr/>
          <a:lstStyle/>
          <a:p>
            <a:pPr>
              <a:defRPr/>
            </a:pPr>
            <a:endParaRPr lang="ru-RU"/>
          </a:p>
        </p:txBody>
      </p:sp>
      <p:sp>
        <p:nvSpPr>
          <p:cNvPr id="7" name="Номер слайда 28"/>
          <p:cNvSpPr>
            <a:spLocks noGrp="1"/>
          </p:cNvSpPr>
          <p:nvPr>
            <p:ph type="sldNum" sz="quarter" idx="12"/>
          </p:nvPr>
        </p:nvSpPr>
        <p:spPr bwMode="auto"/>
        <p:txBody>
          <a:bodyPr/>
          <a:lstStyle/>
          <a:p>
            <a:pPr>
              <a:defRPr/>
            </a:pPr>
            <a:fld id="{169B2101-2E9F-420A-91A3-890890D84497}" type="slidenum">
              <a:rPr lang="ru-RU" sz="1200"/>
              <a:t>‹#›</a:t>
            </a:fld>
            <a:endParaRPr lang="ru-RU"/>
          </a:p>
        </p:txBody>
      </p:sp>
      <p:sp>
        <p:nvSpPr>
          <p:cNvPr id="8" name="Подзаголовок 8"/>
          <p:cNvSpPr>
            <a:spLocks noGrp="1"/>
          </p:cNvSpPr>
          <p:nvPr>
            <p:ph type="subTitle" idx="1"/>
          </p:nvPr>
        </p:nvSpPr>
        <p:spPr bwMode="auto">
          <a:xfrm>
            <a:off x="1371600" y="3331698"/>
            <a:ext cx="6400800" cy="1752599"/>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a:defRPr/>
            </a:pPr>
            <a:r>
              <a:rPr lang="ru-RU"/>
              <a:t>Образец подзаголовка</a:t>
            </a:r>
            <a:endParaRPr lang="en-US"/>
          </a:p>
        </p:txBody>
      </p:sp>
      <p:sp>
        <p:nvSpPr>
          <p:cNvPr id="9" name="Oval 28"/>
          <p:cNvSpPr/>
          <p:nvPr userDrawn="1"/>
        </p:nvSpPr>
        <p:spPr bwMode="auto">
          <a:xfrm>
            <a:off x="8572500" y="6038850"/>
            <a:ext cx="152400" cy="152400"/>
          </a:xfrm>
          <a:prstGeom prst="ellipse">
            <a:avLst/>
          </a:prstGeom>
          <a:effectLst/>
        </p:spPr>
        <p:style>
          <a:lnRef idx="1">
            <a:schemeClr val="accent6"/>
          </a:lnRef>
          <a:fillRef idx="3">
            <a:schemeClr val="accent6"/>
          </a:fillRef>
          <a:effectRef idx="3">
            <a:schemeClr val="accent6"/>
          </a:effectRef>
          <a:fontRef idx="minor">
            <a:schemeClr val="lt1"/>
          </a:fontRef>
        </p:style>
        <p:txBody>
          <a:bodyPr anchor="ctr"/>
          <a:lstStyle/>
          <a:p>
            <a:pPr algn="ctr">
              <a:defRPr/>
            </a:pPr>
            <a:endParaRPr lang="ru-RU"/>
          </a:p>
        </p:txBody>
      </p:sp>
      <p:sp>
        <p:nvSpPr>
          <p:cNvPr id="10" name="Oval 28"/>
          <p:cNvSpPr/>
          <p:nvPr userDrawn="1"/>
        </p:nvSpPr>
        <p:spPr bwMode="auto">
          <a:xfrm>
            <a:off x="8572500" y="6324600"/>
            <a:ext cx="152400" cy="152400"/>
          </a:xfrm>
          <a:prstGeom prst="ellipse">
            <a:avLst/>
          </a:prstGeom>
          <a:effectLst/>
        </p:spPr>
        <p:style>
          <a:lnRef idx="1">
            <a:schemeClr val="accent4"/>
          </a:lnRef>
          <a:fillRef idx="3">
            <a:schemeClr val="accent4"/>
          </a:fillRef>
          <a:effectRef idx="3">
            <a:schemeClr val="accent4"/>
          </a:effectRef>
          <a:fontRef idx="minor">
            <a:schemeClr val="lt1"/>
          </a:fontRef>
        </p:style>
        <p:txBody>
          <a:bodyPr anchor="ctr"/>
          <a:lstStyle/>
          <a:p>
            <a:pPr algn="ctr">
              <a:defRPr/>
            </a:pPr>
            <a:endParaRPr lang="ru-RU"/>
          </a:p>
        </p:txBody>
      </p:sp>
      <p:sp>
        <p:nvSpPr>
          <p:cNvPr id="11" name="Oval 28"/>
          <p:cNvSpPr/>
          <p:nvPr userDrawn="1"/>
        </p:nvSpPr>
        <p:spPr bwMode="auto">
          <a:xfrm>
            <a:off x="8572500" y="5476875"/>
            <a:ext cx="152400" cy="152400"/>
          </a:xfrm>
          <a:prstGeom prst="ellipse">
            <a:avLst/>
          </a:prstGeom>
          <a:effectLst/>
        </p:spPr>
        <p:style>
          <a:lnRef idx="1">
            <a:schemeClr val="accent1"/>
          </a:lnRef>
          <a:fillRef idx="3">
            <a:schemeClr val="accent1"/>
          </a:fillRef>
          <a:effectRef idx="3">
            <a:schemeClr val="accent1"/>
          </a:effectRef>
          <a:fontRef idx="minor">
            <a:schemeClr val="lt1"/>
          </a:fontRef>
        </p:style>
        <p:txBody>
          <a:bodyPr anchor="ctr"/>
          <a:lstStyle/>
          <a:p>
            <a:pPr algn="ctr">
              <a:defRPr/>
            </a:pPr>
            <a:endParaRPr lang="ru-RU"/>
          </a:p>
        </p:txBody>
      </p:sp>
      <p:sp>
        <p:nvSpPr>
          <p:cNvPr id="12" name="Oval 28"/>
          <p:cNvSpPr/>
          <p:nvPr userDrawn="1"/>
        </p:nvSpPr>
        <p:spPr bwMode="auto">
          <a:xfrm>
            <a:off x="8572500" y="5753100"/>
            <a:ext cx="152400" cy="152400"/>
          </a:xfrm>
          <a:prstGeom prst="ellipse">
            <a:avLst/>
          </a:prstGeom>
          <a:effectLst/>
        </p:spPr>
        <p:style>
          <a:lnRef idx="1">
            <a:schemeClr val="accent3"/>
          </a:lnRef>
          <a:fillRef idx="3">
            <a:schemeClr val="accent3"/>
          </a:fillRef>
          <a:effectRef idx="3">
            <a:schemeClr val="accent3"/>
          </a:effectRef>
          <a:fontRef idx="minor">
            <a:schemeClr val="lt1"/>
          </a:fontRef>
        </p:style>
        <p:txBody>
          <a:bodyPr anchor="ctr"/>
          <a:lstStyle/>
          <a:p>
            <a:pPr algn="ctr">
              <a:defRPr/>
            </a:pPr>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Заголовок и вертикальный текст">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p:txBody>
          <a:bodyPr/>
          <a:lstStyle/>
          <a:p>
            <a:pPr>
              <a:defRPr/>
            </a:pPr>
            <a:r>
              <a:rPr lang="ru-RU"/>
              <a:t>Образец заголовка</a:t>
            </a:r>
            <a:endParaRPr lang="en-US"/>
          </a:p>
        </p:txBody>
      </p:sp>
      <p:sp>
        <p:nvSpPr>
          <p:cNvPr id="5" name="Вертикальный текст 2"/>
          <p:cNvSpPr>
            <a:spLocks noGrp="1"/>
          </p:cNvSpPr>
          <p:nvPr>
            <p:ph type="body" orient="vert" idx="1"/>
          </p:nvPr>
        </p:nvSpPr>
        <p:spPr bwMode="auto"/>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6" name="Дата 3"/>
          <p:cNvSpPr>
            <a:spLocks noGrp="1"/>
          </p:cNvSpPr>
          <p:nvPr>
            <p:ph type="dt" sz="half" idx="10"/>
          </p:nvPr>
        </p:nvSpPr>
        <p:spPr bwMode="auto"/>
        <p:txBody>
          <a:bodyPr/>
          <a:lstStyle/>
          <a:p>
            <a:pPr algn="r">
              <a:defRPr/>
            </a:pPr>
            <a:fld id="{8F67D422-08A8-451B-9A67-21962FC4B660}" type="datetimeFigureOut">
              <a:rPr lang="ru-RU" sz="1100"/>
              <a:t>22.01.2022</a:t>
            </a:fld>
            <a:endParaRPr lang="ru-RU" sz="1050"/>
          </a:p>
        </p:txBody>
      </p:sp>
      <p:sp>
        <p:nvSpPr>
          <p:cNvPr id="7" name="Нижний колонтитул 4"/>
          <p:cNvSpPr>
            <a:spLocks noGrp="1"/>
          </p:cNvSpPr>
          <p:nvPr>
            <p:ph type="ftr" sz="quarter" idx="11"/>
          </p:nvPr>
        </p:nvSpPr>
        <p:spPr bwMode="auto"/>
        <p:txBody>
          <a:bodyPr/>
          <a:lstStyle/>
          <a:p>
            <a:pPr>
              <a:defRPr/>
            </a:pPr>
            <a:endParaRPr lang="ru-RU" sz="1200"/>
          </a:p>
        </p:txBody>
      </p:sp>
      <p:sp>
        <p:nvSpPr>
          <p:cNvPr id="8" name="Номер слайда 5"/>
          <p:cNvSpPr>
            <a:spLocks noGrp="1"/>
          </p:cNvSpPr>
          <p:nvPr>
            <p:ph type="sldNum" sz="quarter" idx="12"/>
          </p:nvPr>
        </p:nvSpPr>
        <p:spPr bwMode="auto"/>
        <p:txBody>
          <a:bodyPr/>
          <a:lstStyle/>
          <a:p>
            <a:pPr>
              <a:defRPr/>
            </a:pPr>
            <a:fld id="{169B2101-2E9F-420A-91A3-890890D84497}" type="slidenum">
              <a:rPr lang="ru-RU" sz="1200"/>
              <a:t>‹#›</a:t>
            </a:fld>
            <a:endParaRPr lang="ru-RU" sz="120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Вертикальный заголовок и текст">
    <p:spTree>
      <p:nvGrpSpPr>
        <p:cNvPr id="1" name=""/>
        <p:cNvGrpSpPr/>
        <p:nvPr/>
      </p:nvGrpSpPr>
      <p:grpSpPr bwMode="auto">
        <a:xfrm>
          <a:off x="0" y="0"/>
          <a:ext cx="0" cy="0"/>
          <a:chOff x="0" y="0"/>
          <a:chExt cx="0" cy="0"/>
        </a:xfrm>
      </p:grpSpPr>
      <p:sp>
        <p:nvSpPr>
          <p:cNvPr id="4" name="Вертикальный заголовок 1"/>
          <p:cNvSpPr>
            <a:spLocks noGrp="1"/>
          </p:cNvSpPr>
          <p:nvPr>
            <p:ph type="title" orient="vert"/>
          </p:nvPr>
        </p:nvSpPr>
        <p:spPr bwMode="auto">
          <a:xfrm>
            <a:off x="6629400" y="274638"/>
            <a:ext cx="2057400" cy="5851525"/>
          </a:xfrm>
        </p:spPr>
        <p:txBody>
          <a:bodyPr vert="eaVert"/>
          <a:lstStyle/>
          <a:p>
            <a:pPr>
              <a:defRPr/>
            </a:pPr>
            <a:r>
              <a:rPr lang="ru-RU"/>
              <a:t>Образец заголовка</a:t>
            </a:r>
            <a:endParaRPr lang="en-US"/>
          </a:p>
        </p:txBody>
      </p:sp>
      <p:sp>
        <p:nvSpPr>
          <p:cNvPr id="5" name="Вертикальный текст 2"/>
          <p:cNvSpPr>
            <a:spLocks noGrp="1"/>
          </p:cNvSpPr>
          <p:nvPr>
            <p:ph type="body" orient="vert" idx="1"/>
          </p:nvPr>
        </p:nvSpPr>
        <p:spPr bwMode="auto">
          <a:xfrm>
            <a:off x="457200" y="274638"/>
            <a:ext cx="6019800" cy="5851525"/>
          </a:xfrm>
        </p:spPr>
        <p:txBody>
          <a:bodyPr vert="eaVert"/>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6" name="Дата 3"/>
          <p:cNvSpPr>
            <a:spLocks noGrp="1"/>
          </p:cNvSpPr>
          <p:nvPr>
            <p:ph type="dt" sz="half" idx="10"/>
          </p:nvPr>
        </p:nvSpPr>
        <p:spPr bwMode="auto"/>
        <p:txBody>
          <a:bodyPr/>
          <a:lstStyle/>
          <a:p>
            <a:pPr algn="r">
              <a:defRPr/>
            </a:pPr>
            <a:fld id="{8F67D422-08A8-451B-9A67-21962FC4B660}" type="datetimeFigureOut">
              <a:rPr lang="ru-RU" sz="1100"/>
              <a:t>22.01.2022</a:t>
            </a:fld>
            <a:endParaRPr lang="ru-RU" sz="1050"/>
          </a:p>
        </p:txBody>
      </p:sp>
      <p:sp>
        <p:nvSpPr>
          <p:cNvPr id="7" name="Нижний колонтитул 4"/>
          <p:cNvSpPr>
            <a:spLocks noGrp="1"/>
          </p:cNvSpPr>
          <p:nvPr>
            <p:ph type="ftr" sz="quarter" idx="11"/>
          </p:nvPr>
        </p:nvSpPr>
        <p:spPr bwMode="auto"/>
        <p:txBody>
          <a:bodyPr/>
          <a:lstStyle/>
          <a:p>
            <a:pPr>
              <a:defRPr/>
            </a:pPr>
            <a:endParaRPr lang="ru-RU" sz="1200"/>
          </a:p>
        </p:txBody>
      </p:sp>
      <p:sp>
        <p:nvSpPr>
          <p:cNvPr id="8" name="Номер слайда 5"/>
          <p:cNvSpPr>
            <a:spLocks noGrp="1"/>
          </p:cNvSpPr>
          <p:nvPr>
            <p:ph type="sldNum" sz="quarter" idx="12"/>
          </p:nvPr>
        </p:nvSpPr>
        <p:spPr bwMode="auto"/>
        <p:txBody>
          <a:bodyPr/>
          <a:lstStyle/>
          <a:p>
            <a:pPr>
              <a:defRPr/>
            </a:pPr>
            <a:fld id="{169B2101-2E9F-420A-91A3-890890D84497}" type="slidenum">
              <a:rPr lang="ru-RU" sz="1200"/>
              <a:t>‹#›</a:t>
            </a:fld>
            <a:endParaRPr lang="ru-RU" sz="120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userDrawn="1">
  <p:cSld name="4_Заголовок раздела">
    <p:spTree>
      <p:nvGrpSpPr>
        <p:cNvPr id="1" name=""/>
        <p:cNvGrpSpPr/>
        <p:nvPr/>
      </p:nvGrpSpPr>
      <p:grpSpPr bwMode="auto">
        <a:xfrm>
          <a:off x="0" y="0"/>
          <a:ext cx="0" cy="0"/>
          <a:chOff x="0" y="0"/>
          <a:chExt cx="0" cy="0"/>
        </a:xfrm>
      </p:grpSpPr>
      <p:sp>
        <p:nvSpPr>
          <p:cNvPr id="4" name="Rectangle 3"/>
          <p:cNvSpPr>
            <a:spLocks noGrp="1"/>
          </p:cNvSpPr>
          <p:nvPr>
            <p:ph type="dt" sz="half" idx="10"/>
          </p:nvPr>
        </p:nvSpPr>
        <p:spPr bwMode="auto"/>
        <p:txBody>
          <a:bodyPr rtlCol="0"/>
          <a:lstStyle/>
          <a:p>
            <a:pPr algn="r">
              <a:defRPr/>
            </a:pPr>
            <a:fld id="{8F67D422-08A8-451B-9A67-21962FC4B660}" type="datetimeFigureOut">
              <a:rPr lang="ru-RU" sz="1100"/>
              <a:t>22.01.2022</a:t>
            </a:fld>
            <a:endParaRPr lang="ru-RU"/>
          </a:p>
        </p:txBody>
      </p:sp>
      <p:sp>
        <p:nvSpPr>
          <p:cNvPr id="5" name="Rectangle 4"/>
          <p:cNvSpPr>
            <a:spLocks noGrp="1"/>
          </p:cNvSpPr>
          <p:nvPr>
            <p:ph type="ftr" sz="quarter" idx="11"/>
          </p:nvPr>
        </p:nvSpPr>
        <p:spPr bwMode="auto"/>
        <p:txBody>
          <a:bodyPr rtlCol="0"/>
          <a:lstStyle/>
          <a:p>
            <a:pPr>
              <a:defRPr/>
            </a:pPr>
            <a:endParaRPr lang="ru-RU"/>
          </a:p>
        </p:txBody>
      </p:sp>
      <p:sp>
        <p:nvSpPr>
          <p:cNvPr id="6" name="Rectangle 5"/>
          <p:cNvSpPr>
            <a:spLocks noGrp="1"/>
          </p:cNvSpPr>
          <p:nvPr>
            <p:ph type="sldNum" sz="quarter" idx="12"/>
          </p:nvPr>
        </p:nvSpPr>
        <p:spPr bwMode="auto"/>
        <p:txBody>
          <a:bodyPr rtlCol="0"/>
          <a:lstStyle/>
          <a:p>
            <a:pPr>
              <a:defRPr/>
            </a:pPr>
            <a:fld id="{169B2101-2E9F-420A-91A3-890890D84497}" type="slidenum">
              <a:rPr lang="ru-RU" sz="1200"/>
              <a:t>‹#›</a:t>
            </a:fld>
            <a:endParaRPr lang="ru-RU"/>
          </a:p>
        </p:txBody>
      </p:sp>
      <p:sp>
        <p:nvSpPr>
          <p:cNvPr id="7" name="Rectangle 6"/>
          <p:cNvSpPr>
            <a:spLocks noGrp="1"/>
          </p:cNvSpPr>
          <p:nvPr>
            <p:ph type="title" hasCustomPrompt="1"/>
          </p:nvPr>
        </p:nvSpPr>
        <p:spPr bwMode="auto">
          <a:xfrm>
            <a:off x="228600" y="1676400"/>
            <a:ext cx="8229600" cy="1143000"/>
          </a:xfrm>
        </p:spPr>
        <p:txBody>
          <a:bodyPr rtlCol="0" anchor="ctr">
            <a:normAutofit/>
          </a:bodyPr>
          <a:lstStyle>
            <a:lvl1pPr>
              <a:defRPr lang="ru-RU" sz="4800" b="1" i="0" u="none" strike="noStrike" cap="none" spc="0">
                <a:ln w="0">
                  <a:solidFill>
                    <a:srgbClr val="FFFFFF"/>
                  </a:solidFill>
                  <a:prstDash val="solid"/>
                </a:ln>
                <a:gradFill>
                  <a:gsLst>
                    <a:gs pos="40000">
                      <a:srgbClr val="FA8D3D">
                        <a:shade val="80000"/>
                      </a:srgbClr>
                    </a:gs>
                    <a:gs pos="45000">
                      <a:srgbClr val="FA8D3D">
                        <a:shade val="100000"/>
                      </a:srgbClr>
                    </a:gs>
                  </a:gsLst>
                  <a:lin ang="16200000" scaled="1"/>
                </a:gradFill>
                <a:latin typeface="Trebuchet MS"/>
                <a:ea typeface="+mj-ea"/>
                <a:cs typeface="+mj-cs"/>
              </a:defRPr>
            </a:lvl1pPr>
          </a:lstStyle>
          <a:p>
            <a:pPr>
              <a:defRPr/>
            </a:pPr>
            <a:r>
              <a:rPr lang="ru-RU"/>
              <a:t>Заголовок раздела</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userDrawn="1">
  <p:cSld name="5_Заголовок раздела">
    <p:spTree>
      <p:nvGrpSpPr>
        <p:cNvPr id="1" name=""/>
        <p:cNvGrpSpPr/>
        <p:nvPr/>
      </p:nvGrpSpPr>
      <p:grpSpPr bwMode="auto">
        <a:xfrm>
          <a:off x="0" y="0"/>
          <a:ext cx="0" cy="0"/>
          <a:chOff x="0" y="0"/>
          <a:chExt cx="0" cy="0"/>
        </a:xfrm>
      </p:grpSpPr>
      <p:sp>
        <p:nvSpPr>
          <p:cNvPr id="4" name="Rectangle 3"/>
          <p:cNvSpPr>
            <a:spLocks noGrp="1"/>
          </p:cNvSpPr>
          <p:nvPr>
            <p:ph type="dt" sz="half" idx="10"/>
          </p:nvPr>
        </p:nvSpPr>
        <p:spPr bwMode="auto"/>
        <p:txBody>
          <a:bodyPr rtlCol="0"/>
          <a:lstStyle/>
          <a:p>
            <a:pPr algn="r">
              <a:defRPr/>
            </a:pPr>
            <a:fld id="{8F67D422-08A8-451B-9A67-21962FC4B660}" type="datetimeFigureOut">
              <a:rPr lang="ru-RU" sz="1100"/>
              <a:t>22.01.2022</a:t>
            </a:fld>
            <a:endParaRPr lang="ru-RU"/>
          </a:p>
        </p:txBody>
      </p:sp>
      <p:sp>
        <p:nvSpPr>
          <p:cNvPr id="5" name="Rectangle 4"/>
          <p:cNvSpPr>
            <a:spLocks noGrp="1"/>
          </p:cNvSpPr>
          <p:nvPr>
            <p:ph type="ftr" sz="quarter" idx="11"/>
          </p:nvPr>
        </p:nvSpPr>
        <p:spPr bwMode="auto"/>
        <p:txBody>
          <a:bodyPr rtlCol="0"/>
          <a:lstStyle/>
          <a:p>
            <a:pPr>
              <a:defRPr/>
            </a:pPr>
            <a:endParaRPr lang="ru-RU"/>
          </a:p>
        </p:txBody>
      </p:sp>
      <p:sp>
        <p:nvSpPr>
          <p:cNvPr id="6" name="Rectangle 5"/>
          <p:cNvSpPr>
            <a:spLocks noGrp="1"/>
          </p:cNvSpPr>
          <p:nvPr>
            <p:ph type="sldNum" sz="quarter" idx="12"/>
          </p:nvPr>
        </p:nvSpPr>
        <p:spPr bwMode="auto"/>
        <p:txBody>
          <a:bodyPr rtlCol="0"/>
          <a:lstStyle/>
          <a:p>
            <a:pPr>
              <a:defRPr/>
            </a:pPr>
            <a:fld id="{169B2101-2E9F-420A-91A3-890890D84497}" type="slidenum">
              <a:rPr lang="ru-RU" sz="1200"/>
              <a:t>‹#›</a:t>
            </a:fld>
            <a:endParaRPr lang="ru-RU"/>
          </a:p>
        </p:txBody>
      </p:sp>
      <p:sp>
        <p:nvSpPr>
          <p:cNvPr id="7" name="Rectangle 6"/>
          <p:cNvSpPr>
            <a:spLocks noGrp="1"/>
          </p:cNvSpPr>
          <p:nvPr>
            <p:ph type="title" hasCustomPrompt="1"/>
          </p:nvPr>
        </p:nvSpPr>
        <p:spPr bwMode="auto">
          <a:xfrm>
            <a:off x="228600" y="1676400"/>
            <a:ext cx="8229600" cy="1143000"/>
          </a:xfrm>
        </p:spPr>
        <p:txBody>
          <a:bodyPr rtlCol="0" anchor="ctr">
            <a:normAutofit/>
          </a:bodyPr>
          <a:lstStyle>
            <a:lvl1pPr>
              <a:defRPr lang="ru-RU" sz="4800" b="1" i="0" u="none" strike="noStrike" cap="none" spc="0">
                <a:ln w="0">
                  <a:solidFill>
                    <a:srgbClr val="FFFFFF"/>
                  </a:solidFill>
                  <a:prstDash val="solid"/>
                </a:ln>
                <a:gradFill>
                  <a:gsLst>
                    <a:gs pos="40000">
                      <a:srgbClr val="FA8D3D">
                        <a:shade val="80000"/>
                      </a:srgbClr>
                    </a:gs>
                    <a:gs pos="45000">
                      <a:srgbClr val="FA8D3D">
                        <a:shade val="100000"/>
                      </a:srgbClr>
                    </a:gs>
                  </a:gsLst>
                  <a:lin ang="16200000" scaled="1"/>
                </a:gradFill>
                <a:latin typeface="Trebuchet MS"/>
                <a:ea typeface="+mj-ea"/>
                <a:cs typeface="+mj-cs"/>
              </a:defRPr>
            </a:lvl1pPr>
          </a:lstStyle>
          <a:p>
            <a:pPr>
              <a:defRPr/>
            </a:pPr>
            <a:r>
              <a:rPr lang="ru-RU"/>
              <a:t>Заголовок раздела</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userDrawn="1">
  <p:cSld name="6_Заголовок раздела">
    <p:spTree>
      <p:nvGrpSpPr>
        <p:cNvPr id="1" name=""/>
        <p:cNvGrpSpPr/>
        <p:nvPr/>
      </p:nvGrpSpPr>
      <p:grpSpPr bwMode="auto">
        <a:xfrm>
          <a:off x="0" y="0"/>
          <a:ext cx="0" cy="0"/>
          <a:chOff x="0" y="0"/>
          <a:chExt cx="0" cy="0"/>
        </a:xfrm>
      </p:grpSpPr>
      <p:sp>
        <p:nvSpPr>
          <p:cNvPr id="4" name="Rectangle 3"/>
          <p:cNvSpPr>
            <a:spLocks noGrp="1"/>
          </p:cNvSpPr>
          <p:nvPr>
            <p:ph type="dt" sz="half" idx="10"/>
          </p:nvPr>
        </p:nvSpPr>
        <p:spPr bwMode="auto"/>
        <p:txBody>
          <a:bodyPr rtlCol="0"/>
          <a:lstStyle/>
          <a:p>
            <a:pPr algn="r">
              <a:defRPr/>
            </a:pPr>
            <a:fld id="{8F67D422-08A8-451B-9A67-21962FC4B660}" type="datetimeFigureOut">
              <a:rPr lang="ru-RU" sz="1100"/>
              <a:t>22.01.2022</a:t>
            </a:fld>
            <a:endParaRPr lang="ru-RU"/>
          </a:p>
        </p:txBody>
      </p:sp>
      <p:sp>
        <p:nvSpPr>
          <p:cNvPr id="5" name="Rectangle 4"/>
          <p:cNvSpPr>
            <a:spLocks noGrp="1"/>
          </p:cNvSpPr>
          <p:nvPr>
            <p:ph type="ftr" sz="quarter" idx="11"/>
          </p:nvPr>
        </p:nvSpPr>
        <p:spPr bwMode="auto"/>
        <p:txBody>
          <a:bodyPr rtlCol="0"/>
          <a:lstStyle/>
          <a:p>
            <a:pPr>
              <a:defRPr/>
            </a:pPr>
            <a:endParaRPr lang="ru-RU"/>
          </a:p>
        </p:txBody>
      </p:sp>
      <p:sp>
        <p:nvSpPr>
          <p:cNvPr id="6" name="Rectangle 5"/>
          <p:cNvSpPr>
            <a:spLocks noGrp="1"/>
          </p:cNvSpPr>
          <p:nvPr>
            <p:ph type="sldNum" sz="quarter" idx="12"/>
          </p:nvPr>
        </p:nvSpPr>
        <p:spPr bwMode="auto"/>
        <p:txBody>
          <a:bodyPr rtlCol="0"/>
          <a:lstStyle/>
          <a:p>
            <a:pPr>
              <a:defRPr/>
            </a:pPr>
            <a:fld id="{169B2101-2E9F-420A-91A3-890890D84497}" type="slidenum">
              <a:rPr lang="ru-RU" sz="1200"/>
              <a:t>‹#›</a:t>
            </a:fld>
            <a:endParaRPr lang="ru-RU"/>
          </a:p>
        </p:txBody>
      </p:sp>
      <p:sp>
        <p:nvSpPr>
          <p:cNvPr id="7" name="Rectangle 6"/>
          <p:cNvSpPr>
            <a:spLocks noGrp="1"/>
          </p:cNvSpPr>
          <p:nvPr>
            <p:ph type="title" hasCustomPrompt="1"/>
          </p:nvPr>
        </p:nvSpPr>
        <p:spPr bwMode="auto">
          <a:xfrm>
            <a:off x="228600" y="1676400"/>
            <a:ext cx="8229600" cy="1143000"/>
          </a:xfrm>
        </p:spPr>
        <p:txBody>
          <a:bodyPr rtlCol="0" anchor="ctr">
            <a:normAutofit/>
          </a:bodyPr>
          <a:lstStyle>
            <a:lvl1pPr>
              <a:defRPr lang="ru-RU" sz="4800" b="1" i="0" u="none" strike="noStrike" cap="none" spc="0">
                <a:ln w="0">
                  <a:solidFill>
                    <a:srgbClr val="FFFFFF"/>
                  </a:solidFill>
                  <a:prstDash val="solid"/>
                </a:ln>
                <a:gradFill>
                  <a:gsLst>
                    <a:gs pos="40000">
                      <a:srgbClr val="FA8D3D">
                        <a:shade val="80000"/>
                      </a:srgbClr>
                    </a:gs>
                    <a:gs pos="45000">
                      <a:srgbClr val="FA8D3D">
                        <a:shade val="100000"/>
                      </a:srgbClr>
                    </a:gs>
                  </a:gsLst>
                  <a:lin ang="16200000" scaled="1"/>
                </a:gradFill>
                <a:latin typeface="Trebuchet MS"/>
                <a:ea typeface="+mj-ea"/>
                <a:cs typeface="+mj-cs"/>
              </a:defRPr>
            </a:lvl1pPr>
          </a:lstStyle>
          <a:p>
            <a:pPr>
              <a:defRPr/>
            </a:pPr>
            <a:r>
              <a:rPr lang="ru-RU"/>
              <a:t>Заголовок раздела</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userDrawn="1">
  <p:cSld name="7_Заголовок раздела">
    <p:spTree>
      <p:nvGrpSpPr>
        <p:cNvPr id="1" name=""/>
        <p:cNvGrpSpPr/>
        <p:nvPr/>
      </p:nvGrpSpPr>
      <p:grpSpPr bwMode="auto">
        <a:xfrm>
          <a:off x="0" y="0"/>
          <a:ext cx="0" cy="0"/>
          <a:chOff x="0" y="0"/>
          <a:chExt cx="0" cy="0"/>
        </a:xfrm>
      </p:grpSpPr>
      <p:sp>
        <p:nvSpPr>
          <p:cNvPr id="4" name="Rectangle 3"/>
          <p:cNvSpPr>
            <a:spLocks noGrp="1"/>
          </p:cNvSpPr>
          <p:nvPr>
            <p:ph type="dt" sz="half" idx="10"/>
          </p:nvPr>
        </p:nvSpPr>
        <p:spPr bwMode="auto"/>
        <p:txBody>
          <a:bodyPr rtlCol="0"/>
          <a:lstStyle/>
          <a:p>
            <a:pPr algn="r">
              <a:defRPr/>
            </a:pPr>
            <a:fld id="{8F67D422-08A8-451B-9A67-21962FC4B660}" type="datetimeFigureOut">
              <a:rPr lang="ru-RU" sz="1100"/>
              <a:t>22.01.2022</a:t>
            </a:fld>
            <a:endParaRPr lang="ru-RU"/>
          </a:p>
        </p:txBody>
      </p:sp>
      <p:sp>
        <p:nvSpPr>
          <p:cNvPr id="5" name="Rectangle 4"/>
          <p:cNvSpPr>
            <a:spLocks noGrp="1"/>
          </p:cNvSpPr>
          <p:nvPr>
            <p:ph type="ftr" sz="quarter" idx="11"/>
          </p:nvPr>
        </p:nvSpPr>
        <p:spPr bwMode="auto"/>
        <p:txBody>
          <a:bodyPr rtlCol="0"/>
          <a:lstStyle/>
          <a:p>
            <a:pPr>
              <a:defRPr/>
            </a:pPr>
            <a:endParaRPr lang="ru-RU"/>
          </a:p>
        </p:txBody>
      </p:sp>
      <p:sp>
        <p:nvSpPr>
          <p:cNvPr id="6" name="Rectangle 5"/>
          <p:cNvSpPr>
            <a:spLocks noGrp="1"/>
          </p:cNvSpPr>
          <p:nvPr>
            <p:ph type="sldNum" sz="quarter" idx="12"/>
          </p:nvPr>
        </p:nvSpPr>
        <p:spPr bwMode="auto"/>
        <p:txBody>
          <a:bodyPr rtlCol="0"/>
          <a:lstStyle/>
          <a:p>
            <a:pPr>
              <a:defRPr/>
            </a:pPr>
            <a:fld id="{169B2101-2E9F-420A-91A3-890890D84497}" type="slidenum">
              <a:rPr lang="ru-RU" sz="1200"/>
              <a:t>‹#›</a:t>
            </a:fld>
            <a:endParaRPr lang="ru-RU"/>
          </a:p>
        </p:txBody>
      </p:sp>
      <p:sp>
        <p:nvSpPr>
          <p:cNvPr id="7" name="Rectangle 6"/>
          <p:cNvSpPr>
            <a:spLocks noGrp="1"/>
          </p:cNvSpPr>
          <p:nvPr>
            <p:ph type="title" hasCustomPrompt="1"/>
          </p:nvPr>
        </p:nvSpPr>
        <p:spPr bwMode="auto">
          <a:xfrm>
            <a:off x="228600" y="1676400"/>
            <a:ext cx="8229600" cy="1143000"/>
          </a:xfrm>
        </p:spPr>
        <p:txBody>
          <a:bodyPr rtlCol="0" anchor="ctr">
            <a:normAutofit/>
          </a:bodyPr>
          <a:lstStyle>
            <a:lvl1pPr>
              <a:defRPr lang="ru-RU" sz="4800" b="1" i="0" u="none" strike="noStrike" cap="none" spc="0">
                <a:ln w="0">
                  <a:solidFill>
                    <a:srgbClr val="FFFFFF"/>
                  </a:solidFill>
                  <a:prstDash val="solid"/>
                </a:ln>
                <a:gradFill>
                  <a:gsLst>
                    <a:gs pos="40000">
                      <a:srgbClr val="FA8D3D">
                        <a:shade val="80000"/>
                      </a:srgbClr>
                    </a:gs>
                    <a:gs pos="45000">
                      <a:srgbClr val="FA8D3D">
                        <a:shade val="100000"/>
                      </a:srgbClr>
                    </a:gs>
                  </a:gsLst>
                  <a:lin ang="16200000" scaled="1"/>
                </a:gradFill>
                <a:latin typeface="Trebuchet MS"/>
                <a:ea typeface="+mj-ea"/>
                <a:cs typeface="+mj-cs"/>
              </a:defRPr>
            </a:lvl1pPr>
          </a:lstStyle>
          <a:p>
            <a:pPr>
              <a:defRPr/>
            </a:pPr>
            <a:r>
              <a:rPr lang="ru-RU"/>
              <a:t>Заголовок раздела</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userDrawn="1">
  <p:cSld name="8_Заголовок раздела">
    <p:spTree>
      <p:nvGrpSpPr>
        <p:cNvPr id="1" name=""/>
        <p:cNvGrpSpPr/>
        <p:nvPr/>
      </p:nvGrpSpPr>
      <p:grpSpPr bwMode="auto">
        <a:xfrm>
          <a:off x="0" y="0"/>
          <a:ext cx="0" cy="0"/>
          <a:chOff x="0" y="0"/>
          <a:chExt cx="0" cy="0"/>
        </a:xfrm>
      </p:grpSpPr>
      <p:sp>
        <p:nvSpPr>
          <p:cNvPr id="4" name="Rectangle 3"/>
          <p:cNvSpPr>
            <a:spLocks noGrp="1"/>
          </p:cNvSpPr>
          <p:nvPr>
            <p:ph type="dt" sz="half" idx="10"/>
          </p:nvPr>
        </p:nvSpPr>
        <p:spPr bwMode="auto"/>
        <p:txBody>
          <a:bodyPr rtlCol="0"/>
          <a:lstStyle/>
          <a:p>
            <a:pPr algn="r">
              <a:defRPr/>
            </a:pPr>
            <a:fld id="{8F67D422-08A8-451B-9A67-21962FC4B660}" type="datetimeFigureOut">
              <a:rPr lang="ru-RU" sz="1100"/>
              <a:t>22.01.2022</a:t>
            </a:fld>
            <a:endParaRPr lang="ru-RU"/>
          </a:p>
        </p:txBody>
      </p:sp>
      <p:sp>
        <p:nvSpPr>
          <p:cNvPr id="5" name="Rectangle 4"/>
          <p:cNvSpPr>
            <a:spLocks noGrp="1"/>
          </p:cNvSpPr>
          <p:nvPr>
            <p:ph type="ftr" sz="quarter" idx="11"/>
          </p:nvPr>
        </p:nvSpPr>
        <p:spPr bwMode="auto"/>
        <p:txBody>
          <a:bodyPr rtlCol="0"/>
          <a:lstStyle/>
          <a:p>
            <a:pPr>
              <a:defRPr/>
            </a:pPr>
            <a:endParaRPr lang="ru-RU"/>
          </a:p>
        </p:txBody>
      </p:sp>
      <p:sp>
        <p:nvSpPr>
          <p:cNvPr id="6" name="Rectangle 5"/>
          <p:cNvSpPr>
            <a:spLocks noGrp="1"/>
          </p:cNvSpPr>
          <p:nvPr>
            <p:ph type="sldNum" sz="quarter" idx="12"/>
          </p:nvPr>
        </p:nvSpPr>
        <p:spPr bwMode="auto"/>
        <p:txBody>
          <a:bodyPr rtlCol="0"/>
          <a:lstStyle/>
          <a:p>
            <a:pPr>
              <a:defRPr/>
            </a:pPr>
            <a:fld id="{169B2101-2E9F-420A-91A3-890890D84497}" type="slidenum">
              <a:rPr lang="ru-RU" sz="1200"/>
              <a:t>‹#›</a:t>
            </a:fld>
            <a:endParaRPr lang="ru-RU"/>
          </a:p>
        </p:txBody>
      </p:sp>
      <p:sp>
        <p:nvSpPr>
          <p:cNvPr id="7" name="Rectangle 6"/>
          <p:cNvSpPr>
            <a:spLocks noGrp="1"/>
          </p:cNvSpPr>
          <p:nvPr>
            <p:ph type="title" hasCustomPrompt="1"/>
          </p:nvPr>
        </p:nvSpPr>
        <p:spPr bwMode="auto">
          <a:xfrm>
            <a:off x="228600" y="1676400"/>
            <a:ext cx="8229600" cy="1143000"/>
          </a:xfrm>
        </p:spPr>
        <p:txBody>
          <a:bodyPr rtlCol="0" anchor="ctr">
            <a:normAutofit/>
          </a:bodyPr>
          <a:lstStyle>
            <a:lvl1pPr>
              <a:defRPr lang="ru-RU" sz="4800" b="1" i="0" u="none" strike="noStrike" cap="none" spc="0">
                <a:ln w="0">
                  <a:solidFill>
                    <a:srgbClr val="FFFFFF"/>
                  </a:solidFill>
                  <a:prstDash val="solid"/>
                </a:ln>
                <a:gradFill>
                  <a:gsLst>
                    <a:gs pos="40000">
                      <a:srgbClr val="FA8D3D">
                        <a:shade val="80000"/>
                      </a:srgbClr>
                    </a:gs>
                    <a:gs pos="45000">
                      <a:srgbClr val="FA8D3D">
                        <a:shade val="100000"/>
                      </a:srgbClr>
                    </a:gs>
                  </a:gsLst>
                  <a:lin ang="16200000" scaled="1"/>
                </a:gradFill>
                <a:latin typeface="Trebuchet MS"/>
                <a:ea typeface="+mj-ea"/>
                <a:cs typeface="+mj-cs"/>
              </a:defRPr>
            </a:lvl1pPr>
          </a:lstStyle>
          <a:p>
            <a:pPr>
              <a:defRPr/>
            </a:pPr>
            <a:r>
              <a:rPr lang="ru-RU"/>
              <a:t>Заголовок раздела</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PhAnim="0" userDrawn="1">
  <p:cSld name="9_Заголовок раздела">
    <p:spTree>
      <p:nvGrpSpPr>
        <p:cNvPr id="1" name=""/>
        <p:cNvGrpSpPr/>
        <p:nvPr/>
      </p:nvGrpSpPr>
      <p:grpSpPr bwMode="auto">
        <a:xfrm>
          <a:off x="0" y="0"/>
          <a:ext cx="0" cy="0"/>
          <a:chOff x="0" y="0"/>
          <a:chExt cx="0" cy="0"/>
        </a:xfrm>
      </p:grpSpPr>
      <p:sp>
        <p:nvSpPr>
          <p:cNvPr id="4" name="Rectangle 3"/>
          <p:cNvSpPr>
            <a:spLocks noGrp="1"/>
          </p:cNvSpPr>
          <p:nvPr>
            <p:ph type="dt" sz="half" idx="10"/>
          </p:nvPr>
        </p:nvSpPr>
        <p:spPr bwMode="auto"/>
        <p:txBody>
          <a:bodyPr rtlCol="0"/>
          <a:lstStyle/>
          <a:p>
            <a:pPr algn="r">
              <a:defRPr/>
            </a:pPr>
            <a:fld id="{8F67D422-08A8-451B-9A67-21962FC4B660}" type="datetimeFigureOut">
              <a:rPr lang="ru-RU" sz="1100"/>
              <a:t>22.01.2022</a:t>
            </a:fld>
            <a:endParaRPr lang="ru-RU"/>
          </a:p>
        </p:txBody>
      </p:sp>
      <p:sp>
        <p:nvSpPr>
          <p:cNvPr id="5" name="Rectangle 4"/>
          <p:cNvSpPr>
            <a:spLocks noGrp="1"/>
          </p:cNvSpPr>
          <p:nvPr>
            <p:ph type="ftr" sz="quarter" idx="11"/>
          </p:nvPr>
        </p:nvSpPr>
        <p:spPr bwMode="auto"/>
        <p:txBody>
          <a:bodyPr rtlCol="0"/>
          <a:lstStyle/>
          <a:p>
            <a:pPr>
              <a:defRPr/>
            </a:pPr>
            <a:endParaRPr lang="ru-RU"/>
          </a:p>
        </p:txBody>
      </p:sp>
      <p:sp>
        <p:nvSpPr>
          <p:cNvPr id="6" name="Rectangle 5"/>
          <p:cNvSpPr>
            <a:spLocks noGrp="1"/>
          </p:cNvSpPr>
          <p:nvPr>
            <p:ph type="sldNum" sz="quarter" idx="12"/>
          </p:nvPr>
        </p:nvSpPr>
        <p:spPr bwMode="auto"/>
        <p:txBody>
          <a:bodyPr rtlCol="0"/>
          <a:lstStyle/>
          <a:p>
            <a:pPr>
              <a:defRPr/>
            </a:pPr>
            <a:fld id="{169B2101-2E9F-420A-91A3-890890D84497}" type="slidenum">
              <a:rPr lang="ru-RU" sz="1200"/>
              <a:t>‹#›</a:t>
            </a:fld>
            <a:endParaRPr lang="ru-RU"/>
          </a:p>
        </p:txBody>
      </p:sp>
      <p:sp>
        <p:nvSpPr>
          <p:cNvPr id="7" name="Rectangle 6"/>
          <p:cNvSpPr>
            <a:spLocks noGrp="1"/>
          </p:cNvSpPr>
          <p:nvPr>
            <p:ph type="title" hasCustomPrompt="1"/>
          </p:nvPr>
        </p:nvSpPr>
        <p:spPr bwMode="auto">
          <a:xfrm>
            <a:off x="228600" y="1676400"/>
            <a:ext cx="8229600" cy="1143000"/>
          </a:xfrm>
        </p:spPr>
        <p:txBody>
          <a:bodyPr rtlCol="0" anchor="ctr">
            <a:normAutofit/>
          </a:bodyPr>
          <a:lstStyle>
            <a:lvl1pPr>
              <a:defRPr lang="ru-RU" sz="4800" b="1" i="0" u="none" strike="noStrike" cap="none" spc="0">
                <a:ln w="0">
                  <a:solidFill>
                    <a:srgbClr val="FFFFFF"/>
                  </a:solidFill>
                  <a:prstDash val="solid"/>
                </a:ln>
                <a:gradFill>
                  <a:gsLst>
                    <a:gs pos="40000">
                      <a:srgbClr val="FA8D3D">
                        <a:shade val="80000"/>
                      </a:srgbClr>
                    </a:gs>
                    <a:gs pos="45000">
                      <a:srgbClr val="FA8D3D">
                        <a:shade val="100000"/>
                      </a:srgbClr>
                    </a:gs>
                  </a:gsLst>
                  <a:lin ang="16200000" scaled="1"/>
                </a:gradFill>
                <a:latin typeface="Trebuchet MS"/>
                <a:ea typeface="+mj-ea"/>
                <a:cs typeface="+mj-cs"/>
              </a:defRPr>
            </a:lvl1pPr>
          </a:lstStyle>
          <a:p>
            <a:pPr>
              <a:defRPr/>
            </a:pPr>
            <a:r>
              <a:rPr lang="ru-RU"/>
              <a:t>Заголовок раздела</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userDrawn="1">
  <p:cSld name="10_Заголовок раздела">
    <p:spTree>
      <p:nvGrpSpPr>
        <p:cNvPr id="1" name=""/>
        <p:cNvGrpSpPr/>
        <p:nvPr/>
      </p:nvGrpSpPr>
      <p:grpSpPr bwMode="auto">
        <a:xfrm>
          <a:off x="0" y="0"/>
          <a:ext cx="0" cy="0"/>
          <a:chOff x="0" y="0"/>
          <a:chExt cx="0" cy="0"/>
        </a:xfrm>
      </p:grpSpPr>
      <p:sp>
        <p:nvSpPr>
          <p:cNvPr id="4" name="Rectangle 3"/>
          <p:cNvSpPr>
            <a:spLocks noGrp="1"/>
          </p:cNvSpPr>
          <p:nvPr>
            <p:ph type="dt" sz="half" idx="10"/>
          </p:nvPr>
        </p:nvSpPr>
        <p:spPr bwMode="auto"/>
        <p:txBody>
          <a:bodyPr rtlCol="0"/>
          <a:lstStyle/>
          <a:p>
            <a:pPr algn="r">
              <a:defRPr/>
            </a:pPr>
            <a:fld id="{8F67D422-08A8-451B-9A67-21962FC4B660}" type="datetimeFigureOut">
              <a:rPr lang="ru-RU" sz="1100"/>
              <a:t>22.01.2022</a:t>
            </a:fld>
            <a:endParaRPr lang="ru-RU"/>
          </a:p>
        </p:txBody>
      </p:sp>
      <p:sp>
        <p:nvSpPr>
          <p:cNvPr id="5" name="Rectangle 4"/>
          <p:cNvSpPr>
            <a:spLocks noGrp="1"/>
          </p:cNvSpPr>
          <p:nvPr>
            <p:ph type="ftr" sz="quarter" idx="11"/>
          </p:nvPr>
        </p:nvSpPr>
        <p:spPr bwMode="auto"/>
        <p:txBody>
          <a:bodyPr rtlCol="0"/>
          <a:lstStyle/>
          <a:p>
            <a:pPr>
              <a:defRPr/>
            </a:pPr>
            <a:endParaRPr lang="ru-RU"/>
          </a:p>
        </p:txBody>
      </p:sp>
      <p:sp>
        <p:nvSpPr>
          <p:cNvPr id="6" name="Rectangle 5"/>
          <p:cNvSpPr>
            <a:spLocks noGrp="1"/>
          </p:cNvSpPr>
          <p:nvPr>
            <p:ph type="sldNum" sz="quarter" idx="12"/>
          </p:nvPr>
        </p:nvSpPr>
        <p:spPr bwMode="auto"/>
        <p:txBody>
          <a:bodyPr rtlCol="0"/>
          <a:lstStyle/>
          <a:p>
            <a:pPr>
              <a:defRPr/>
            </a:pPr>
            <a:fld id="{169B2101-2E9F-420A-91A3-890890D84497}" type="slidenum">
              <a:rPr lang="ru-RU" sz="1200"/>
              <a:t>‹#›</a:t>
            </a:fld>
            <a:endParaRPr lang="ru-RU"/>
          </a:p>
        </p:txBody>
      </p:sp>
      <p:sp>
        <p:nvSpPr>
          <p:cNvPr id="7" name="Rectangle 6"/>
          <p:cNvSpPr>
            <a:spLocks noGrp="1"/>
          </p:cNvSpPr>
          <p:nvPr>
            <p:ph type="title" hasCustomPrompt="1"/>
          </p:nvPr>
        </p:nvSpPr>
        <p:spPr bwMode="auto">
          <a:xfrm>
            <a:off x="228600" y="1676400"/>
            <a:ext cx="8229600" cy="1143000"/>
          </a:xfrm>
        </p:spPr>
        <p:txBody>
          <a:bodyPr rtlCol="0" anchor="ctr">
            <a:normAutofit/>
          </a:bodyPr>
          <a:lstStyle>
            <a:lvl1pPr>
              <a:defRPr lang="ru-RU" sz="4800" b="1" i="0" u="none" strike="noStrike" cap="none" spc="0">
                <a:ln w="0">
                  <a:solidFill>
                    <a:srgbClr val="FFFFFF"/>
                  </a:solidFill>
                  <a:prstDash val="solid"/>
                </a:ln>
                <a:gradFill>
                  <a:gsLst>
                    <a:gs pos="40000">
                      <a:srgbClr val="FA8D3D">
                        <a:shade val="80000"/>
                      </a:srgbClr>
                    </a:gs>
                    <a:gs pos="45000">
                      <a:srgbClr val="FA8D3D">
                        <a:shade val="100000"/>
                      </a:srgbClr>
                    </a:gs>
                  </a:gsLst>
                  <a:lin ang="16200000" scaled="1"/>
                </a:gradFill>
                <a:latin typeface="Trebuchet MS"/>
                <a:ea typeface="+mj-ea"/>
                <a:cs typeface="+mj-cs"/>
              </a:defRPr>
            </a:lvl1pPr>
          </a:lstStyle>
          <a:p>
            <a:pPr>
              <a:defRPr/>
            </a:pPr>
            <a:r>
              <a:rPr lang="ru-RU"/>
              <a:t>Заголовок раздела</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PhAnim="0" userDrawn="1">
  <p:cSld name="11_Заголовок раздела">
    <p:spTree>
      <p:nvGrpSpPr>
        <p:cNvPr id="1" name=""/>
        <p:cNvGrpSpPr/>
        <p:nvPr/>
      </p:nvGrpSpPr>
      <p:grpSpPr bwMode="auto">
        <a:xfrm>
          <a:off x="0" y="0"/>
          <a:ext cx="0" cy="0"/>
          <a:chOff x="0" y="0"/>
          <a:chExt cx="0" cy="0"/>
        </a:xfrm>
      </p:grpSpPr>
      <p:sp>
        <p:nvSpPr>
          <p:cNvPr id="4" name="Rectangle 3"/>
          <p:cNvSpPr>
            <a:spLocks noGrp="1"/>
          </p:cNvSpPr>
          <p:nvPr>
            <p:ph type="dt" sz="half" idx="10"/>
          </p:nvPr>
        </p:nvSpPr>
        <p:spPr bwMode="auto"/>
        <p:txBody>
          <a:bodyPr rtlCol="0"/>
          <a:lstStyle/>
          <a:p>
            <a:pPr algn="r">
              <a:defRPr/>
            </a:pPr>
            <a:fld id="{8F67D422-08A8-451B-9A67-21962FC4B660}" type="datetimeFigureOut">
              <a:rPr lang="ru-RU" sz="1100"/>
              <a:t>22.01.2022</a:t>
            </a:fld>
            <a:endParaRPr lang="ru-RU"/>
          </a:p>
        </p:txBody>
      </p:sp>
      <p:sp>
        <p:nvSpPr>
          <p:cNvPr id="5" name="Rectangle 4"/>
          <p:cNvSpPr>
            <a:spLocks noGrp="1"/>
          </p:cNvSpPr>
          <p:nvPr>
            <p:ph type="ftr" sz="quarter" idx="11"/>
          </p:nvPr>
        </p:nvSpPr>
        <p:spPr bwMode="auto"/>
        <p:txBody>
          <a:bodyPr rtlCol="0"/>
          <a:lstStyle/>
          <a:p>
            <a:pPr>
              <a:defRPr/>
            </a:pPr>
            <a:endParaRPr lang="ru-RU"/>
          </a:p>
        </p:txBody>
      </p:sp>
      <p:sp>
        <p:nvSpPr>
          <p:cNvPr id="6" name="Rectangle 5"/>
          <p:cNvSpPr>
            <a:spLocks noGrp="1"/>
          </p:cNvSpPr>
          <p:nvPr>
            <p:ph type="sldNum" sz="quarter" idx="12"/>
          </p:nvPr>
        </p:nvSpPr>
        <p:spPr bwMode="auto"/>
        <p:txBody>
          <a:bodyPr rtlCol="0"/>
          <a:lstStyle/>
          <a:p>
            <a:pPr>
              <a:defRPr/>
            </a:pPr>
            <a:fld id="{169B2101-2E9F-420A-91A3-890890D84497}" type="slidenum">
              <a:rPr lang="ru-RU" sz="1200"/>
              <a:t>‹#›</a:t>
            </a:fld>
            <a:endParaRPr lang="ru-RU"/>
          </a:p>
        </p:txBody>
      </p:sp>
      <p:sp>
        <p:nvSpPr>
          <p:cNvPr id="7" name="Rectangle 6"/>
          <p:cNvSpPr>
            <a:spLocks noGrp="1"/>
          </p:cNvSpPr>
          <p:nvPr>
            <p:ph type="title" hasCustomPrompt="1"/>
          </p:nvPr>
        </p:nvSpPr>
        <p:spPr bwMode="auto">
          <a:xfrm>
            <a:off x="228600" y="1676400"/>
            <a:ext cx="8229600" cy="1143000"/>
          </a:xfrm>
        </p:spPr>
        <p:txBody>
          <a:bodyPr rtlCol="0" anchor="ctr">
            <a:normAutofit/>
          </a:bodyPr>
          <a:lstStyle>
            <a:lvl1pPr>
              <a:defRPr lang="ru-RU" sz="4800" b="1" i="0" u="none" strike="noStrike" cap="none" spc="0">
                <a:ln w="0">
                  <a:solidFill>
                    <a:srgbClr val="FFFFFF"/>
                  </a:solidFill>
                  <a:prstDash val="solid"/>
                </a:ln>
                <a:gradFill>
                  <a:gsLst>
                    <a:gs pos="40000">
                      <a:srgbClr val="FA8D3D">
                        <a:shade val="80000"/>
                      </a:srgbClr>
                    </a:gs>
                    <a:gs pos="45000">
                      <a:srgbClr val="FA8D3D">
                        <a:shade val="100000"/>
                      </a:srgbClr>
                    </a:gs>
                  </a:gsLst>
                  <a:lin ang="16200000" scaled="1"/>
                </a:gradFill>
                <a:latin typeface="Trebuchet MS"/>
                <a:ea typeface="+mj-ea"/>
                <a:cs typeface="+mj-cs"/>
              </a:defRPr>
            </a:lvl1pPr>
          </a:lstStyle>
          <a:p>
            <a:pPr>
              <a:defRPr/>
            </a:pPr>
            <a:r>
              <a:rPr lang="ru-RU"/>
              <a:t>Заголовок раздела</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Заголовок и объект">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p:txBody>
          <a:bodyPr/>
          <a:lstStyle/>
          <a:p>
            <a:pPr>
              <a:defRPr/>
            </a:pPr>
            <a:r>
              <a:rPr lang="ru-RU"/>
              <a:t>Образец заголовка</a:t>
            </a:r>
            <a:endParaRPr lang="en-US"/>
          </a:p>
        </p:txBody>
      </p:sp>
      <p:sp>
        <p:nvSpPr>
          <p:cNvPr id="5" name="Содержимое 2"/>
          <p:cNvSpPr>
            <a:spLocks noGrp="1"/>
          </p:cNvSpPr>
          <p:nvPr>
            <p:ph idx="1"/>
          </p:nvPr>
        </p:nvSpPr>
        <p:spPr bwMode="auto"/>
        <p:txBody>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6" name="Дата 3"/>
          <p:cNvSpPr>
            <a:spLocks noGrp="1"/>
          </p:cNvSpPr>
          <p:nvPr>
            <p:ph type="dt" sz="half" idx="10"/>
          </p:nvPr>
        </p:nvSpPr>
        <p:spPr bwMode="auto"/>
        <p:txBody>
          <a:bodyPr/>
          <a:lstStyle/>
          <a:p>
            <a:pPr algn="r">
              <a:defRPr/>
            </a:pPr>
            <a:fld id="{8F67D422-08A8-451B-9A67-21962FC4B660}" type="datetimeFigureOut">
              <a:rPr lang="ru-RU" sz="1100"/>
              <a:t>22.01.2022</a:t>
            </a:fld>
            <a:endParaRPr lang="ru-RU"/>
          </a:p>
        </p:txBody>
      </p:sp>
      <p:sp>
        <p:nvSpPr>
          <p:cNvPr id="7" name="Нижний колонтитул 4"/>
          <p:cNvSpPr>
            <a:spLocks noGrp="1"/>
          </p:cNvSpPr>
          <p:nvPr>
            <p:ph type="ftr" sz="quarter" idx="11"/>
          </p:nvPr>
        </p:nvSpPr>
        <p:spPr bwMode="auto"/>
        <p:txBody>
          <a:bodyPr/>
          <a:lstStyle/>
          <a:p>
            <a:pPr>
              <a:defRPr/>
            </a:pPr>
            <a:endParaRPr lang="ru-RU"/>
          </a:p>
        </p:txBody>
      </p:sp>
      <p:sp>
        <p:nvSpPr>
          <p:cNvPr id="8" name="Номер слайда 5"/>
          <p:cNvSpPr>
            <a:spLocks noGrp="1"/>
          </p:cNvSpPr>
          <p:nvPr>
            <p:ph type="sldNum" sz="quarter" idx="12"/>
          </p:nvPr>
        </p:nvSpPr>
        <p:spPr bwMode="auto"/>
        <p:txBody>
          <a:bodyPr/>
          <a:lstStyle/>
          <a:p>
            <a:pPr>
              <a:defRPr/>
            </a:pPr>
            <a:fld id="{169B2101-2E9F-420A-91A3-890890D84497}" type="slidenum">
              <a:rPr lang="ru-RU" sz="1200"/>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PhAnim="0" userDrawn="1">
  <p:cSld name="3_Заголовок раздела">
    <p:spTree>
      <p:nvGrpSpPr>
        <p:cNvPr id="1" name=""/>
        <p:cNvGrpSpPr/>
        <p:nvPr/>
      </p:nvGrpSpPr>
      <p:grpSpPr bwMode="auto">
        <a:xfrm>
          <a:off x="0" y="0"/>
          <a:ext cx="0" cy="0"/>
          <a:chOff x="0" y="0"/>
          <a:chExt cx="0" cy="0"/>
        </a:xfrm>
      </p:grpSpPr>
      <p:sp>
        <p:nvSpPr>
          <p:cNvPr id="4" name="Rectangle 3"/>
          <p:cNvSpPr>
            <a:spLocks noGrp="1"/>
          </p:cNvSpPr>
          <p:nvPr>
            <p:ph type="dt" sz="half" idx="10"/>
          </p:nvPr>
        </p:nvSpPr>
        <p:spPr bwMode="auto"/>
        <p:txBody>
          <a:bodyPr rtlCol="0"/>
          <a:lstStyle/>
          <a:p>
            <a:pPr algn="r">
              <a:defRPr/>
            </a:pPr>
            <a:fld id="{8F67D422-08A8-451B-9A67-21962FC4B660}" type="datetimeFigureOut">
              <a:rPr lang="ru-RU" sz="1100"/>
              <a:t>22.01.2022</a:t>
            </a:fld>
            <a:endParaRPr lang="ru-RU"/>
          </a:p>
        </p:txBody>
      </p:sp>
      <p:sp>
        <p:nvSpPr>
          <p:cNvPr id="5" name="Rectangle 4"/>
          <p:cNvSpPr>
            <a:spLocks noGrp="1"/>
          </p:cNvSpPr>
          <p:nvPr>
            <p:ph type="ftr" sz="quarter" idx="11"/>
          </p:nvPr>
        </p:nvSpPr>
        <p:spPr bwMode="auto"/>
        <p:txBody>
          <a:bodyPr rtlCol="0"/>
          <a:lstStyle/>
          <a:p>
            <a:pPr>
              <a:defRPr/>
            </a:pPr>
            <a:endParaRPr lang="ru-RU"/>
          </a:p>
        </p:txBody>
      </p:sp>
      <p:sp>
        <p:nvSpPr>
          <p:cNvPr id="6" name="Rectangle 5"/>
          <p:cNvSpPr>
            <a:spLocks noGrp="1"/>
          </p:cNvSpPr>
          <p:nvPr>
            <p:ph type="sldNum" sz="quarter" idx="12"/>
          </p:nvPr>
        </p:nvSpPr>
        <p:spPr bwMode="auto"/>
        <p:txBody>
          <a:bodyPr rtlCol="0"/>
          <a:lstStyle/>
          <a:p>
            <a:pPr>
              <a:defRPr/>
            </a:pPr>
            <a:fld id="{169B2101-2E9F-420A-91A3-890890D84497}" type="slidenum">
              <a:rPr lang="ru-RU" sz="1200"/>
              <a:t>‹#›</a:t>
            </a:fld>
            <a:endParaRPr lang="ru-RU"/>
          </a:p>
        </p:txBody>
      </p:sp>
      <p:sp>
        <p:nvSpPr>
          <p:cNvPr id="7" name="Rectangle 6"/>
          <p:cNvSpPr>
            <a:spLocks noGrp="1"/>
          </p:cNvSpPr>
          <p:nvPr>
            <p:ph type="title" hasCustomPrompt="1"/>
          </p:nvPr>
        </p:nvSpPr>
        <p:spPr bwMode="auto">
          <a:xfrm>
            <a:off x="228600" y="1676400"/>
            <a:ext cx="8229600" cy="1143000"/>
          </a:xfrm>
        </p:spPr>
        <p:txBody>
          <a:bodyPr rtlCol="0" anchor="ctr">
            <a:normAutofit/>
          </a:bodyPr>
          <a:lstStyle>
            <a:lvl1pPr>
              <a:defRPr lang="ru-RU" sz="4800" b="1" i="0" u="none" strike="noStrike" cap="none" spc="0">
                <a:ln w="0">
                  <a:solidFill>
                    <a:srgbClr val="FFFFFF"/>
                  </a:solidFill>
                  <a:prstDash val="solid"/>
                </a:ln>
                <a:gradFill>
                  <a:gsLst>
                    <a:gs pos="40000">
                      <a:srgbClr val="FA8D3D">
                        <a:shade val="80000"/>
                      </a:srgbClr>
                    </a:gs>
                    <a:gs pos="45000">
                      <a:srgbClr val="FA8D3D">
                        <a:shade val="100000"/>
                      </a:srgbClr>
                    </a:gs>
                  </a:gsLst>
                  <a:lin ang="16200000" scaled="1"/>
                </a:gradFill>
                <a:latin typeface="Trebuchet MS"/>
                <a:ea typeface="+mj-ea"/>
                <a:cs typeface="+mj-cs"/>
              </a:defRPr>
            </a:lvl1pPr>
          </a:lstStyle>
          <a:p>
            <a:pPr>
              <a:defRPr/>
            </a:pPr>
            <a:r>
              <a:rPr lang="ru-RU"/>
              <a:t>Заголовок раздела</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PhAnim="0" userDrawn="1">
  <p:cSld name="1_Заголовок раздела">
    <p:spTree>
      <p:nvGrpSpPr>
        <p:cNvPr id="1" name=""/>
        <p:cNvGrpSpPr/>
        <p:nvPr/>
      </p:nvGrpSpPr>
      <p:grpSpPr bwMode="auto">
        <a:xfrm>
          <a:off x="0" y="0"/>
          <a:ext cx="0" cy="0"/>
          <a:chOff x="0" y="0"/>
          <a:chExt cx="0" cy="0"/>
        </a:xfrm>
      </p:grpSpPr>
      <p:sp>
        <p:nvSpPr>
          <p:cNvPr id="4" name="Rectangle 3"/>
          <p:cNvSpPr>
            <a:spLocks noGrp="1"/>
          </p:cNvSpPr>
          <p:nvPr>
            <p:ph type="dt" sz="half" idx="10"/>
          </p:nvPr>
        </p:nvSpPr>
        <p:spPr bwMode="auto"/>
        <p:txBody>
          <a:bodyPr rtlCol="0"/>
          <a:lstStyle/>
          <a:p>
            <a:pPr algn="r">
              <a:defRPr/>
            </a:pPr>
            <a:fld id="{8F67D422-08A8-451B-9A67-21962FC4B660}" type="datetimeFigureOut">
              <a:rPr lang="ru-RU" sz="1100"/>
              <a:t>22.01.2022</a:t>
            </a:fld>
            <a:endParaRPr lang="ru-RU"/>
          </a:p>
        </p:txBody>
      </p:sp>
      <p:sp>
        <p:nvSpPr>
          <p:cNvPr id="5" name="Rectangle 4"/>
          <p:cNvSpPr>
            <a:spLocks noGrp="1"/>
          </p:cNvSpPr>
          <p:nvPr>
            <p:ph type="ftr" sz="quarter" idx="11"/>
          </p:nvPr>
        </p:nvSpPr>
        <p:spPr bwMode="auto"/>
        <p:txBody>
          <a:bodyPr rtlCol="0"/>
          <a:lstStyle/>
          <a:p>
            <a:pPr>
              <a:defRPr/>
            </a:pPr>
            <a:endParaRPr lang="ru-RU"/>
          </a:p>
        </p:txBody>
      </p:sp>
      <p:sp>
        <p:nvSpPr>
          <p:cNvPr id="6" name="Rectangle 5"/>
          <p:cNvSpPr>
            <a:spLocks noGrp="1"/>
          </p:cNvSpPr>
          <p:nvPr>
            <p:ph type="sldNum" sz="quarter" idx="12"/>
          </p:nvPr>
        </p:nvSpPr>
        <p:spPr bwMode="auto"/>
        <p:txBody>
          <a:bodyPr rtlCol="0"/>
          <a:lstStyle/>
          <a:p>
            <a:pPr>
              <a:defRPr/>
            </a:pPr>
            <a:fld id="{169B2101-2E9F-420A-91A3-890890D84497}" type="slidenum">
              <a:rPr lang="ru-RU" sz="1200"/>
              <a:t>‹#›</a:t>
            </a:fld>
            <a:endParaRPr lang="ru-RU"/>
          </a:p>
        </p:txBody>
      </p:sp>
      <p:sp>
        <p:nvSpPr>
          <p:cNvPr id="7" name="Rectangle 6"/>
          <p:cNvSpPr>
            <a:spLocks noGrp="1"/>
          </p:cNvSpPr>
          <p:nvPr>
            <p:ph type="title" hasCustomPrompt="1"/>
          </p:nvPr>
        </p:nvSpPr>
        <p:spPr bwMode="auto">
          <a:xfrm>
            <a:off x="228600" y="1676400"/>
            <a:ext cx="8229600" cy="1143000"/>
          </a:xfrm>
        </p:spPr>
        <p:txBody>
          <a:bodyPr rtlCol="0" anchor="ctr">
            <a:normAutofit/>
          </a:bodyPr>
          <a:lstStyle>
            <a:lvl1pPr>
              <a:defRPr lang="ru-RU" sz="4800" b="1" i="0" u="none" strike="noStrike" cap="none" spc="0">
                <a:ln w="0">
                  <a:solidFill>
                    <a:srgbClr val="FFFFFF"/>
                  </a:solidFill>
                  <a:prstDash val="solid"/>
                </a:ln>
                <a:gradFill>
                  <a:gsLst>
                    <a:gs pos="40000">
                      <a:srgbClr val="FA8D3D">
                        <a:shade val="80000"/>
                      </a:srgbClr>
                    </a:gs>
                    <a:gs pos="45000">
                      <a:srgbClr val="FA8D3D">
                        <a:shade val="100000"/>
                      </a:srgbClr>
                    </a:gs>
                  </a:gsLst>
                  <a:lin ang="16200000" scaled="1"/>
                </a:gradFill>
                <a:latin typeface="Trebuchet MS"/>
                <a:ea typeface="+mj-ea"/>
                <a:cs typeface="+mj-cs"/>
              </a:defRPr>
            </a:lvl1pPr>
          </a:lstStyle>
          <a:p>
            <a:pPr>
              <a:defRPr/>
            </a:pPr>
            <a:r>
              <a:rPr lang="ru-RU"/>
              <a:t>Заголовок раздела</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PhAnim="0" userDrawn="1">
  <p:cSld name="Простой вопрос и ответ">
    <p:spTree>
      <p:nvGrpSpPr>
        <p:cNvPr id="1" name=""/>
        <p:cNvGrpSpPr/>
        <p:nvPr/>
      </p:nvGrpSpPr>
      <p:grpSpPr bwMode="auto">
        <a:xfrm>
          <a:off x="0" y="0"/>
          <a:ext cx="0" cy="0"/>
          <a:chOff x="0" y="0"/>
          <a:chExt cx="0" cy="0"/>
        </a:xfrm>
      </p:grpSpPr>
      <p:sp>
        <p:nvSpPr>
          <p:cNvPr id="4" name="Rectangle 3"/>
          <p:cNvSpPr>
            <a:spLocks noGrp="1"/>
          </p:cNvSpPr>
          <p:nvPr>
            <p:ph type="dt" sz="half" idx="10"/>
          </p:nvPr>
        </p:nvSpPr>
        <p:spPr bwMode="auto"/>
        <p:txBody>
          <a:bodyPr vert="horz"/>
          <a:lstStyle>
            <a:lvl1pPr algn="r">
              <a:defRPr lang="ru-RU"/>
            </a:lvl1pPr>
          </a:lstStyle>
          <a:p>
            <a:pPr>
              <a:defRPr/>
            </a:pPr>
            <a:fld id="{1BEBB2CB-903D-46EF-8227-E770ED8FF514}" type="datetimeFigureOut">
              <a:rPr lang="ru-RU"/>
              <a:t>22.01.2022</a:t>
            </a:fld>
            <a:endParaRPr lang="ru-RU"/>
          </a:p>
        </p:txBody>
      </p:sp>
      <p:sp>
        <p:nvSpPr>
          <p:cNvPr id="5" name="Rectangle 4"/>
          <p:cNvSpPr>
            <a:spLocks noGrp="1"/>
          </p:cNvSpPr>
          <p:nvPr>
            <p:ph type="ftr" sz="quarter" idx="11"/>
          </p:nvPr>
        </p:nvSpPr>
        <p:spPr bwMode="auto"/>
        <p:txBody>
          <a:bodyPr vert="horz"/>
          <a:lstStyle/>
          <a:p>
            <a:pPr>
              <a:defRPr/>
            </a:pPr>
            <a:endParaRPr lang="ru-RU"/>
          </a:p>
        </p:txBody>
      </p:sp>
      <p:sp>
        <p:nvSpPr>
          <p:cNvPr id="6" name="Rectangle 5"/>
          <p:cNvSpPr>
            <a:spLocks noGrp="1"/>
          </p:cNvSpPr>
          <p:nvPr>
            <p:ph type="sldNum" sz="quarter" idx="12"/>
          </p:nvPr>
        </p:nvSpPr>
        <p:spPr bwMode="auto"/>
        <p:txBody>
          <a:bodyPr vert="horz"/>
          <a:lstStyle/>
          <a:p>
            <a:pPr>
              <a:defRPr/>
            </a:pPr>
            <a:fld id="{C75B88FA-3392-4D65-A457-DB2A9953195B}" type="slidenum">
              <a:rPr/>
              <a:t>‹#›</a:t>
            </a:fld>
            <a:endParaRPr lang="ru-RU"/>
          </a:p>
        </p:txBody>
      </p:sp>
      <p:sp>
        <p:nvSpPr>
          <p:cNvPr id="7" name="Rectangle 8"/>
          <p:cNvSpPr>
            <a:spLocks noGrp="1"/>
          </p:cNvSpPr>
          <p:nvPr>
            <p:ph type="title" hasCustomPrompt="1"/>
          </p:nvPr>
        </p:nvSpPr>
        <p:spPr bwMode="auto">
          <a:xfrm>
            <a:off x="228600" y="457200"/>
            <a:ext cx="8229600" cy="1143000"/>
          </a:xfrm>
        </p:spPr>
        <p:txBody>
          <a:bodyPr rtlCol="0" anchor="ctr"/>
          <a:lstStyle>
            <a:lvl1pPr algn="l">
              <a:defRPr lang="ru-RU" i="1">
                <a:solidFill>
                  <a:schemeClr val="tx1">
                    <a:shade val="75000"/>
                  </a:schemeClr>
                </a:solidFill>
              </a:defRPr>
            </a:lvl1pPr>
          </a:lstStyle>
          <a:p>
            <a:pPr>
              <a:defRPr/>
            </a:pPr>
            <a:r>
              <a:rPr lang="ru-RU"/>
              <a:t>Вопрос</a:t>
            </a:r>
            <a:endParaRPr/>
          </a:p>
        </p:txBody>
      </p:sp>
      <p:sp>
        <p:nvSpPr>
          <p:cNvPr id="8" name="Rectangle 13"/>
          <p:cNvSpPr>
            <a:spLocks noGrp="1"/>
          </p:cNvSpPr>
          <p:nvPr>
            <p:ph type="body" sz="quarter" idx="14" hasCustomPrompt="1"/>
          </p:nvPr>
        </p:nvSpPr>
        <p:spPr bwMode="auto">
          <a:xfrm>
            <a:off x="228600" y="1676400"/>
            <a:ext cx="8229600" cy="1143000"/>
          </a:xfrm>
        </p:spPr>
        <p:txBody>
          <a:bodyPr rtlCol="0" anchor="ctr"/>
          <a:lstStyle>
            <a:lvl1pPr algn="ctr">
              <a:buFontTx/>
              <a:buNone/>
              <a:defRPr lang="ru-RU" sz="4800" b="1" i="0" u="none" strike="noStrike" cap="none" spc="0">
                <a:ln w="0">
                  <a:solidFill>
                    <a:srgbClr val="FFFFFF"/>
                  </a:solidFill>
                  <a:prstDash val="solid"/>
                </a:ln>
                <a:gradFill>
                  <a:gsLst>
                    <a:gs pos="40000">
                      <a:schemeClr val="accent6">
                        <a:shade val="80000"/>
                      </a:schemeClr>
                    </a:gs>
                    <a:gs pos="45000">
                      <a:schemeClr val="accent6">
                        <a:shade val="100000"/>
                      </a:schemeClr>
                    </a:gs>
                  </a:gsLst>
                  <a:lin ang="16200000" scaled="1"/>
                </a:gradFill>
                <a:latin typeface="+mj-lt"/>
                <a:ea typeface="+mj-ea"/>
                <a:cs typeface="+mj-cs"/>
              </a:defRPr>
            </a:lvl1pPr>
          </a:lstStyle>
          <a:p>
            <a:pPr lvl="0">
              <a:defRPr/>
            </a:pPr>
            <a:r>
              <a:rPr lang="ru-RU"/>
              <a:t>Ответ</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PhAnim="0" userDrawn="1">
  <p:cSld name="Вопрос и ответ с пояснением">
    <p:spTree>
      <p:nvGrpSpPr>
        <p:cNvPr id="1" name=""/>
        <p:cNvGrpSpPr/>
        <p:nvPr/>
      </p:nvGrpSpPr>
      <p:grpSpPr bwMode="auto">
        <a:xfrm>
          <a:off x="0" y="0"/>
          <a:ext cx="0" cy="0"/>
          <a:chOff x="0" y="0"/>
          <a:chExt cx="0" cy="0"/>
        </a:xfrm>
      </p:grpSpPr>
      <p:sp>
        <p:nvSpPr>
          <p:cNvPr id="4" name="Rectangle 3"/>
          <p:cNvSpPr>
            <a:spLocks noGrp="1"/>
          </p:cNvSpPr>
          <p:nvPr>
            <p:ph type="dt" sz="half" idx="10"/>
          </p:nvPr>
        </p:nvSpPr>
        <p:spPr bwMode="auto"/>
        <p:txBody>
          <a:bodyPr vert="horz"/>
          <a:lstStyle>
            <a:lvl1pPr algn="r">
              <a:defRPr lang="ru-RU"/>
            </a:lvl1pPr>
          </a:lstStyle>
          <a:p>
            <a:pPr>
              <a:defRPr/>
            </a:pPr>
            <a:fld id="{1BEBB2CB-903D-46EF-8227-E770ED8FF514}" type="datetimeFigureOut">
              <a:rPr lang="ru-RU"/>
              <a:t>22.01.2022</a:t>
            </a:fld>
            <a:endParaRPr lang="ru-RU"/>
          </a:p>
        </p:txBody>
      </p:sp>
      <p:sp>
        <p:nvSpPr>
          <p:cNvPr id="5" name="Rectangle 4"/>
          <p:cNvSpPr>
            <a:spLocks noGrp="1"/>
          </p:cNvSpPr>
          <p:nvPr>
            <p:ph type="ftr" sz="quarter" idx="11"/>
          </p:nvPr>
        </p:nvSpPr>
        <p:spPr bwMode="auto"/>
        <p:txBody>
          <a:bodyPr vert="horz"/>
          <a:lstStyle/>
          <a:p>
            <a:pPr>
              <a:defRPr/>
            </a:pPr>
            <a:endParaRPr lang="ru-RU"/>
          </a:p>
        </p:txBody>
      </p:sp>
      <p:sp>
        <p:nvSpPr>
          <p:cNvPr id="6" name="Rectangle 5"/>
          <p:cNvSpPr>
            <a:spLocks noGrp="1"/>
          </p:cNvSpPr>
          <p:nvPr>
            <p:ph type="sldNum" sz="quarter" idx="12"/>
          </p:nvPr>
        </p:nvSpPr>
        <p:spPr bwMode="auto"/>
        <p:txBody>
          <a:bodyPr vert="horz"/>
          <a:lstStyle/>
          <a:p>
            <a:pPr>
              <a:defRPr/>
            </a:pPr>
            <a:fld id="{C75B88FA-3392-4D65-A457-DB2A9953195B}" type="slidenum">
              <a:rPr/>
              <a:t>‹#›</a:t>
            </a:fld>
            <a:endParaRPr lang="ru-RU"/>
          </a:p>
        </p:txBody>
      </p:sp>
      <p:sp>
        <p:nvSpPr>
          <p:cNvPr id="7" name="Rectangle 8"/>
          <p:cNvSpPr>
            <a:spLocks noGrp="1"/>
          </p:cNvSpPr>
          <p:nvPr>
            <p:ph type="title" hasCustomPrompt="1"/>
          </p:nvPr>
        </p:nvSpPr>
        <p:spPr bwMode="auto">
          <a:xfrm>
            <a:off x="228600" y="457200"/>
            <a:ext cx="8229600" cy="1143000"/>
          </a:xfrm>
        </p:spPr>
        <p:txBody>
          <a:bodyPr rtlCol="0" anchor="ctr"/>
          <a:lstStyle>
            <a:lvl1pPr algn="l">
              <a:defRPr lang="ru-RU" i="1">
                <a:solidFill>
                  <a:schemeClr val="tx1">
                    <a:shade val="75000"/>
                  </a:schemeClr>
                </a:solidFill>
              </a:defRPr>
            </a:lvl1pPr>
          </a:lstStyle>
          <a:p>
            <a:pPr>
              <a:defRPr/>
            </a:pPr>
            <a:r>
              <a:rPr lang="ru-RU"/>
              <a:t>Вопрос</a:t>
            </a:r>
            <a:endParaRPr/>
          </a:p>
        </p:txBody>
      </p:sp>
      <p:sp>
        <p:nvSpPr>
          <p:cNvPr id="8" name="Rectangle 13"/>
          <p:cNvSpPr>
            <a:spLocks noGrp="1"/>
          </p:cNvSpPr>
          <p:nvPr>
            <p:ph type="body" sz="quarter" idx="14" hasCustomPrompt="1"/>
          </p:nvPr>
        </p:nvSpPr>
        <p:spPr bwMode="auto">
          <a:xfrm>
            <a:off x="228600" y="1676400"/>
            <a:ext cx="8229600" cy="1143000"/>
          </a:xfrm>
        </p:spPr>
        <p:txBody>
          <a:bodyPr rtlCol="0" anchor="ctr"/>
          <a:lstStyle>
            <a:lvl1pPr algn="ctr">
              <a:buFontTx/>
              <a:buNone/>
              <a:defRPr lang="ru-RU" sz="4800" b="1" i="0" u="none" strike="noStrike" cap="none" spc="0">
                <a:ln w="0">
                  <a:solidFill>
                    <a:srgbClr val="FFFFFF"/>
                  </a:solidFill>
                  <a:prstDash val="solid"/>
                </a:ln>
                <a:gradFill>
                  <a:gsLst>
                    <a:gs pos="40000">
                      <a:schemeClr val="accent6">
                        <a:shade val="80000"/>
                      </a:schemeClr>
                    </a:gs>
                    <a:gs pos="45000">
                      <a:schemeClr val="accent6">
                        <a:shade val="100000"/>
                      </a:schemeClr>
                    </a:gs>
                  </a:gsLst>
                  <a:lin ang="16200000" scaled="1"/>
                </a:gradFill>
                <a:latin typeface="+mj-lt"/>
                <a:ea typeface="+mj-ea"/>
                <a:cs typeface="+mj-cs"/>
              </a:defRPr>
            </a:lvl1pPr>
          </a:lstStyle>
          <a:p>
            <a:pPr lvl="0">
              <a:defRPr/>
            </a:pPr>
            <a:r>
              <a:rPr lang="ru-RU"/>
              <a:t>Ответ</a:t>
            </a:r>
            <a:endParaRPr/>
          </a:p>
        </p:txBody>
      </p:sp>
      <p:sp>
        <p:nvSpPr>
          <p:cNvPr id="9" name="Rectangle 9"/>
          <p:cNvSpPr>
            <a:spLocks noGrp="1"/>
          </p:cNvSpPr>
          <p:nvPr>
            <p:ph type="body" sz="quarter" idx="15" hasCustomPrompt="1"/>
          </p:nvPr>
        </p:nvSpPr>
        <p:spPr bwMode="auto">
          <a:xfrm>
            <a:off x="1828800" y="3124200"/>
            <a:ext cx="5105400" cy="1981200"/>
          </a:xfrm>
        </p:spPr>
        <p:txBody>
          <a:bodyPr vert="horz"/>
          <a:lstStyle>
            <a:lvl1pPr algn="ctr">
              <a:buFontTx/>
              <a:buNone/>
              <a:defRPr lang="ru-RU" i="1"/>
            </a:lvl1pPr>
          </a:lstStyle>
          <a:p>
            <a:pPr lvl="0">
              <a:defRPr/>
            </a:pPr>
            <a:r>
              <a:rPr lang="ru-RU"/>
              <a:t>Пояснение к ответу</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PhAnim="0" userDrawn="1">
  <p:cSld name="Несколько вариантов">
    <p:spTree>
      <p:nvGrpSpPr>
        <p:cNvPr id="1" name=""/>
        <p:cNvGrpSpPr/>
        <p:nvPr/>
      </p:nvGrpSpPr>
      <p:grpSpPr bwMode="auto">
        <a:xfrm>
          <a:off x="0" y="0"/>
          <a:ext cx="0" cy="0"/>
          <a:chOff x="0" y="0"/>
          <a:chExt cx="0" cy="0"/>
        </a:xfrm>
      </p:grpSpPr>
      <p:sp>
        <p:nvSpPr>
          <p:cNvPr id="4" name="Rectangle 2"/>
          <p:cNvSpPr>
            <a:spLocks noGrp="1"/>
          </p:cNvSpPr>
          <p:nvPr>
            <p:ph type="title" hasCustomPrompt="1"/>
          </p:nvPr>
        </p:nvSpPr>
        <p:spPr bwMode="auto">
          <a:xfrm>
            <a:off x="685800" y="228600"/>
            <a:ext cx="7696200" cy="1371600"/>
          </a:xfrm>
        </p:spPr>
        <p:txBody>
          <a:bodyPr vert="horz"/>
          <a:lstStyle>
            <a:lvl1pPr algn="l">
              <a:defRPr lang="ru-RU" i="1"/>
            </a:lvl1pPr>
          </a:lstStyle>
          <a:p>
            <a:pPr>
              <a:defRPr/>
            </a:pPr>
            <a:r>
              <a:rPr lang="ru-RU"/>
              <a:t>Вопрос</a:t>
            </a:r>
            <a:endParaRPr/>
          </a:p>
        </p:txBody>
      </p:sp>
      <p:sp>
        <p:nvSpPr>
          <p:cNvPr id="5" name="Rectangle 3"/>
          <p:cNvSpPr>
            <a:spLocks noGrp="1"/>
          </p:cNvSpPr>
          <p:nvPr>
            <p:ph type="dt" sz="half" idx="10"/>
          </p:nvPr>
        </p:nvSpPr>
        <p:spPr bwMode="auto"/>
        <p:txBody>
          <a:bodyPr vert="horz"/>
          <a:lstStyle>
            <a:lvl1pPr algn="r">
              <a:defRPr lang="ru-RU"/>
            </a:lvl1pPr>
          </a:lstStyle>
          <a:p>
            <a:pPr>
              <a:defRPr/>
            </a:pPr>
            <a:fld id="{1BEBB2CB-903D-46EF-8227-E770ED8FF514}" type="datetimeFigureOut">
              <a:rPr lang="ru-RU"/>
              <a:t>22.01.2022</a:t>
            </a:fld>
            <a:endParaRPr lang="ru-RU"/>
          </a:p>
        </p:txBody>
      </p:sp>
      <p:sp>
        <p:nvSpPr>
          <p:cNvPr id="6" name="Rectangle 4"/>
          <p:cNvSpPr>
            <a:spLocks noGrp="1"/>
          </p:cNvSpPr>
          <p:nvPr>
            <p:ph type="ftr" sz="quarter" idx="11"/>
          </p:nvPr>
        </p:nvSpPr>
        <p:spPr bwMode="auto"/>
        <p:txBody>
          <a:bodyPr vert="horz"/>
          <a:lstStyle/>
          <a:p>
            <a:pPr>
              <a:defRPr/>
            </a:pPr>
            <a:endParaRPr lang="ru-RU"/>
          </a:p>
        </p:txBody>
      </p:sp>
      <p:sp>
        <p:nvSpPr>
          <p:cNvPr id="7" name="Rectangle 5"/>
          <p:cNvSpPr>
            <a:spLocks noGrp="1"/>
          </p:cNvSpPr>
          <p:nvPr>
            <p:ph type="sldNum" sz="quarter" idx="12"/>
          </p:nvPr>
        </p:nvSpPr>
        <p:spPr bwMode="auto"/>
        <p:txBody>
          <a:bodyPr vert="horz"/>
          <a:lstStyle/>
          <a:p>
            <a:pPr>
              <a:defRPr/>
            </a:pPr>
            <a:fld id="{C75B88FA-3392-4D65-A457-DB2A9953195B}" type="slidenum">
              <a:rPr/>
              <a:t>‹#›</a:t>
            </a:fld>
            <a:endParaRPr lang="ru-RU"/>
          </a:p>
        </p:txBody>
      </p:sp>
      <p:sp>
        <p:nvSpPr>
          <p:cNvPr id="8" name="Rectangle 10"/>
          <p:cNvSpPr txBox="1"/>
          <p:nvPr userDrawn="1"/>
        </p:nvSpPr>
        <p:spPr bwMode="auto">
          <a:xfrm>
            <a:off x="457200" y="2057400"/>
            <a:ext cx="685800" cy="492443"/>
          </a:xfrm>
          <a:prstGeom prst="rect">
            <a:avLst/>
          </a:prstGeom>
          <a:noFill/>
        </p:spPr>
        <p:txBody>
          <a:bodyPr wrap="square" tIns="91440" bIns="91440" rtlCol="0">
            <a:spAutoFit/>
          </a:bodyPr>
          <a:lstStyle/>
          <a:p>
            <a:pPr algn="r">
              <a:lnSpc>
                <a:spcPct val="100000"/>
              </a:lnSpc>
              <a:defRPr/>
            </a:pPr>
            <a:r>
              <a:rPr lang="ru-RU" sz="2000" b="1">
                <a:ln>
                  <a:solidFill>
                    <a:schemeClr val="tx2"/>
                  </a:solidFill>
                </a:ln>
                <a:solidFill>
                  <a:schemeClr val="bg2"/>
                </a:solidFill>
              </a:rPr>
              <a:t>А</a:t>
            </a:r>
            <a:endParaRPr/>
          </a:p>
        </p:txBody>
      </p:sp>
      <p:sp>
        <p:nvSpPr>
          <p:cNvPr id="9" name="Rectangle 13"/>
          <p:cNvSpPr>
            <a:spLocks noGrp="1"/>
          </p:cNvSpPr>
          <p:nvPr>
            <p:ph type="body" sz="quarter" idx="17" hasCustomPrompt="1"/>
          </p:nvPr>
        </p:nvSpPr>
        <p:spPr bwMode="auto">
          <a:xfrm>
            <a:off x="1143000" y="4800600"/>
            <a:ext cx="7086600" cy="457200"/>
          </a:xfrm>
        </p:spPr>
        <p:txBody>
          <a:bodyPr rtlCol="0" anchor="ctr"/>
          <a:lstStyle>
            <a:lvl1pPr marL="0" indent="0">
              <a:buFontTx/>
              <a:buNone/>
              <a:defRPr lang="ru-RU" i="0"/>
            </a:lvl1pPr>
          </a:lstStyle>
          <a:p>
            <a:pPr lvl="0">
              <a:defRPr/>
            </a:pPr>
            <a:r>
              <a:rPr lang="ru-RU"/>
              <a:t>Неправильный ответ</a:t>
            </a:r>
            <a:endParaRPr/>
          </a:p>
        </p:txBody>
      </p:sp>
      <p:sp>
        <p:nvSpPr>
          <p:cNvPr id="10" name="Rectangle 13"/>
          <p:cNvSpPr>
            <a:spLocks noGrp="1"/>
          </p:cNvSpPr>
          <p:nvPr>
            <p:ph type="body" sz="quarter" idx="18" hasCustomPrompt="1"/>
          </p:nvPr>
        </p:nvSpPr>
        <p:spPr bwMode="auto">
          <a:xfrm>
            <a:off x="1143000" y="4114800"/>
            <a:ext cx="7086600" cy="457200"/>
          </a:xfrm>
        </p:spPr>
        <p:txBody>
          <a:bodyPr rtlCol="0" anchor="ctr"/>
          <a:lstStyle>
            <a:lvl1pPr marL="0" indent="0">
              <a:buFontTx/>
              <a:buNone/>
              <a:defRPr lang="ru-RU" i="0"/>
            </a:lvl1pPr>
          </a:lstStyle>
          <a:p>
            <a:pPr lvl="0">
              <a:defRPr/>
            </a:pPr>
            <a:r>
              <a:rPr lang="ru-RU"/>
              <a:t>Неправильный ответ</a:t>
            </a:r>
            <a:endParaRPr/>
          </a:p>
        </p:txBody>
      </p:sp>
      <p:sp>
        <p:nvSpPr>
          <p:cNvPr id="11" name="Rectangle 13"/>
          <p:cNvSpPr>
            <a:spLocks noGrp="1"/>
          </p:cNvSpPr>
          <p:nvPr>
            <p:ph type="body" sz="quarter" idx="19" hasCustomPrompt="1"/>
          </p:nvPr>
        </p:nvSpPr>
        <p:spPr bwMode="auto">
          <a:xfrm>
            <a:off x="1143000" y="3429000"/>
            <a:ext cx="7086600" cy="457200"/>
          </a:xfrm>
        </p:spPr>
        <p:txBody>
          <a:bodyPr rtlCol="0" anchor="ctr"/>
          <a:lstStyle>
            <a:lvl1pPr marL="0" indent="0">
              <a:buFontTx/>
              <a:buNone/>
              <a:defRPr lang="ru-RU" i="0"/>
            </a:lvl1pPr>
          </a:lstStyle>
          <a:p>
            <a:pPr lvl="0">
              <a:defRPr/>
            </a:pPr>
            <a:r>
              <a:rPr lang="ru-RU"/>
              <a:t>Неправильный ответ</a:t>
            </a:r>
            <a:endParaRPr/>
          </a:p>
        </p:txBody>
      </p:sp>
      <p:sp>
        <p:nvSpPr>
          <p:cNvPr id="12" name="Rectangle 13"/>
          <p:cNvSpPr>
            <a:spLocks noGrp="1"/>
          </p:cNvSpPr>
          <p:nvPr>
            <p:ph type="body" sz="quarter" idx="20" hasCustomPrompt="1"/>
          </p:nvPr>
        </p:nvSpPr>
        <p:spPr bwMode="auto">
          <a:xfrm>
            <a:off x="1143000" y="2743200"/>
            <a:ext cx="7086600" cy="457200"/>
          </a:xfrm>
        </p:spPr>
        <p:txBody>
          <a:bodyPr rtlCol="0" anchor="ctr"/>
          <a:lstStyle>
            <a:lvl1pPr marL="0" indent="0">
              <a:buFontTx/>
              <a:buNone/>
              <a:defRPr lang="ru-RU" i="0"/>
            </a:lvl1pPr>
          </a:lstStyle>
          <a:p>
            <a:pPr lvl="0">
              <a:defRPr/>
            </a:pPr>
            <a:r>
              <a:rPr lang="ru-RU"/>
              <a:t>Неправильный ответ</a:t>
            </a:r>
            <a:endParaRPr/>
          </a:p>
        </p:txBody>
      </p:sp>
      <p:sp>
        <p:nvSpPr>
          <p:cNvPr id="13" name="Rectangle 13"/>
          <p:cNvSpPr>
            <a:spLocks noGrp="1"/>
          </p:cNvSpPr>
          <p:nvPr>
            <p:ph type="body" sz="quarter" idx="21" hasCustomPrompt="1"/>
          </p:nvPr>
        </p:nvSpPr>
        <p:spPr bwMode="auto">
          <a:xfrm>
            <a:off x="1143000" y="2057400"/>
            <a:ext cx="7086600" cy="457200"/>
          </a:xfrm>
        </p:spPr>
        <p:txBody>
          <a:bodyPr rtlCol="0" anchor="ctr"/>
          <a:lstStyle>
            <a:lvl1pPr marL="0" indent="0">
              <a:buFontTx/>
              <a:buNone/>
              <a:defRPr lang="ru-RU" i="0"/>
            </a:lvl1pPr>
          </a:lstStyle>
          <a:p>
            <a:pPr lvl="0">
              <a:defRPr/>
            </a:pPr>
            <a:r>
              <a:rPr lang="ru-RU"/>
              <a:t>Введите правильный ответ (затем измените порядок вариантов)</a:t>
            </a:r>
            <a:endParaRPr/>
          </a:p>
        </p:txBody>
      </p:sp>
      <p:sp>
        <p:nvSpPr>
          <p:cNvPr id="14" name="TextBox 12"/>
          <p:cNvSpPr txBox="1"/>
          <p:nvPr userDrawn="1"/>
        </p:nvSpPr>
        <p:spPr bwMode="auto">
          <a:xfrm>
            <a:off x="457200" y="2707957"/>
            <a:ext cx="685800" cy="492443"/>
          </a:xfrm>
          <a:prstGeom prst="rect">
            <a:avLst/>
          </a:prstGeom>
          <a:noFill/>
        </p:spPr>
        <p:txBody>
          <a:bodyPr wrap="square" tIns="91440" bIns="91440" rtlCol="0">
            <a:spAutoFit/>
          </a:bodyPr>
          <a:lstStyle/>
          <a:p>
            <a:pPr algn="r">
              <a:lnSpc>
                <a:spcPct val="100000"/>
              </a:lnSpc>
              <a:defRPr/>
            </a:pPr>
            <a:r>
              <a:rPr lang="ru-RU" sz="2000" b="1">
                <a:ln>
                  <a:solidFill>
                    <a:schemeClr val="tx2"/>
                  </a:solidFill>
                </a:ln>
                <a:solidFill>
                  <a:schemeClr val="bg2"/>
                </a:solidFill>
              </a:rPr>
              <a:t>Б</a:t>
            </a:r>
            <a:endParaRPr/>
          </a:p>
        </p:txBody>
      </p:sp>
      <p:sp>
        <p:nvSpPr>
          <p:cNvPr id="15" name="TextBox 13"/>
          <p:cNvSpPr txBox="1"/>
          <p:nvPr userDrawn="1"/>
        </p:nvSpPr>
        <p:spPr bwMode="auto">
          <a:xfrm>
            <a:off x="457200" y="3429000"/>
            <a:ext cx="685800" cy="492443"/>
          </a:xfrm>
          <a:prstGeom prst="rect">
            <a:avLst/>
          </a:prstGeom>
          <a:noFill/>
        </p:spPr>
        <p:txBody>
          <a:bodyPr wrap="square" tIns="91440" bIns="91440" rtlCol="0">
            <a:spAutoFit/>
          </a:bodyPr>
          <a:lstStyle/>
          <a:p>
            <a:pPr algn="r">
              <a:lnSpc>
                <a:spcPct val="100000"/>
              </a:lnSpc>
              <a:defRPr/>
            </a:pPr>
            <a:r>
              <a:rPr lang="ru-RU" sz="2000" b="1">
                <a:ln>
                  <a:solidFill>
                    <a:schemeClr val="tx2"/>
                  </a:solidFill>
                </a:ln>
                <a:solidFill>
                  <a:schemeClr val="bg2"/>
                </a:solidFill>
              </a:rPr>
              <a:t>В</a:t>
            </a:r>
            <a:endParaRPr/>
          </a:p>
        </p:txBody>
      </p:sp>
      <p:sp>
        <p:nvSpPr>
          <p:cNvPr id="16" name="TextBox 19"/>
          <p:cNvSpPr txBox="1"/>
          <p:nvPr userDrawn="1"/>
        </p:nvSpPr>
        <p:spPr bwMode="auto">
          <a:xfrm>
            <a:off x="457200" y="4114800"/>
            <a:ext cx="685800" cy="492443"/>
          </a:xfrm>
          <a:prstGeom prst="rect">
            <a:avLst/>
          </a:prstGeom>
          <a:noFill/>
        </p:spPr>
        <p:txBody>
          <a:bodyPr wrap="square" tIns="91440" bIns="91440" rtlCol="0">
            <a:spAutoFit/>
          </a:bodyPr>
          <a:lstStyle/>
          <a:p>
            <a:pPr algn="r">
              <a:lnSpc>
                <a:spcPct val="100000"/>
              </a:lnSpc>
              <a:defRPr/>
            </a:pPr>
            <a:r>
              <a:rPr lang="ru-RU" sz="2000" b="1">
                <a:ln>
                  <a:solidFill>
                    <a:schemeClr val="tx2"/>
                  </a:solidFill>
                </a:ln>
                <a:solidFill>
                  <a:schemeClr val="bg2"/>
                </a:solidFill>
              </a:rPr>
              <a:t>Г</a:t>
            </a:r>
            <a:endParaRPr/>
          </a:p>
        </p:txBody>
      </p:sp>
      <p:sp>
        <p:nvSpPr>
          <p:cNvPr id="17" name="TextBox 20"/>
          <p:cNvSpPr txBox="1"/>
          <p:nvPr userDrawn="1"/>
        </p:nvSpPr>
        <p:spPr bwMode="auto">
          <a:xfrm>
            <a:off x="457200" y="4800600"/>
            <a:ext cx="685800" cy="492443"/>
          </a:xfrm>
          <a:prstGeom prst="rect">
            <a:avLst/>
          </a:prstGeom>
          <a:noFill/>
        </p:spPr>
        <p:txBody>
          <a:bodyPr wrap="square" tIns="91440" bIns="91440" rtlCol="0">
            <a:spAutoFit/>
          </a:bodyPr>
          <a:lstStyle/>
          <a:p>
            <a:pPr algn="r">
              <a:lnSpc>
                <a:spcPct val="100000"/>
              </a:lnSpc>
              <a:defRPr/>
            </a:pPr>
            <a:r>
              <a:rPr lang="ru-RU" sz="2000" b="1">
                <a:ln>
                  <a:solidFill>
                    <a:schemeClr val="tx2"/>
                  </a:solidFill>
                </a:ln>
                <a:solidFill>
                  <a:schemeClr val="bg2"/>
                </a:solidFill>
              </a:rPr>
              <a:t>Д</a:t>
            </a: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PhAnim="0" userDrawn="1">
  <p:cSld name="12_Заголовок раздела">
    <p:spTree>
      <p:nvGrpSpPr>
        <p:cNvPr id="1" name=""/>
        <p:cNvGrpSpPr/>
        <p:nvPr/>
      </p:nvGrpSpPr>
      <p:grpSpPr bwMode="auto">
        <a:xfrm>
          <a:off x="0" y="0"/>
          <a:ext cx="0" cy="0"/>
          <a:chOff x="0" y="0"/>
          <a:chExt cx="0" cy="0"/>
        </a:xfrm>
      </p:grpSpPr>
      <p:sp>
        <p:nvSpPr>
          <p:cNvPr id="4" name="Rectangle 3"/>
          <p:cNvSpPr>
            <a:spLocks noGrp="1"/>
          </p:cNvSpPr>
          <p:nvPr>
            <p:ph type="dt" sz="half" idx="10"/>
          </p:nvPr>
        </p:nvSpPr>
        <p:spPr bwMode="auto"/>
        <p:txBody>
          <a:bodyPr rtlCol="0"/>
          <a:lstStyle/>
          <a:p>
            <a:pPr algn="r">
              <a:defRPr/>
            </a:pPr>
            <a:fld id="{8F67D422-08A8-451B-9A67-21962FC4B660}" type="datetimeFigureOut">
              <a:rPr lang="ru-RU" sz="1100"/>
              <a:t>22.01.2022</a:t>
            </a:fld>
            <a:endParaRPr lang="ru-RU"/>
          </a:p>
        </p:txBody>
      </p:sp>
      <p:sp>
        <p:nvSpPr>
          <p:cNvPr id="5" name="Rectangle 4"/>
          <p:cNvSpPr>
            <a:spLocks noGrp="1"/>
          </p:cNvSpPr>
          <p:nvPr>
            <p:ph type="ftr" sz="quarter" idx="11"/>
          </p:nvPr>
        </p:nvSpPr>
        <p:spPr bwMode="auto"/>
        <p:txBody>
          <a:bodyPr rtlCol="0"/>
          <a:lstStyle/>
          <a:p>
            <a:pPr>
              <a:defRPr/>
            </a:pPr>
            <a:endParaRPr lang="ru-RU"/>
          </a:p>
        </p:txBody>
      </p:sp>
      <p:sp>
        <p:nvSpPr>
          <p:cNvPr id="6" name="Rectangle 5"/>
          <p:cNvSpPr>
            <a:spLocks noGrp="1"/>
          </p:cNvSpPr>
          <p:nvPr>
            <p:ph type="sldNum" sz="quarter" idx="12"/>
          </p:nvPr>
        </p:nvSpPr>
        <p:spPr bwMode="auto"/>
        <p:txBody>
          <a:bodyPr rtlCol="0"/>
          <a:lstStyle/>
          <a:p>
            <a:pPr>
              <a:defRPr/>
            </a:pPr>
            <a:fld id="{169B2101-2E9F-420A-91A3-890890D84497}" type="slidenum">
              <a:rPr lang="ru-RU" sz="1200"/>
              <a:t>‹#›</a:t>
            </a:fld>
            <a:endParaRPr lang="ru-RU"/>
          </a:p>
        </p:txBody>
      </p:sp>
      <p:sp>
        <p:nvSpPr>
          <p:cNvPr id="7" name="Rectangle 6"/>
          <p:cNvSpPr>
            <a:spLocks noGrp="1"/>
          </p:cNvSpPr>
          <p:nvPr>
            <p:ph type="title" hasCustomPrompt="1"/>
          </p:nvPr>
        </p:nvSpPr>
        <p:spPr bwMode="auto">
          <a:xfrm>
            <a:off x="228600" y="1676400"/>
            <a:ext cx="8229600" cy="1143000"/>
          </a:xfrm>
        </p:spPr>
        <p:txBody>
          <a:bodyPr rtlCol="0" anchor="ctr">
            <a:normAutofit/>
          </a:bodyPr>
          <a:lstStyle>
            <a:lvl1pPr>
              <a:defRPr lang="ru-RU" sz="4800" b="1" i="0" u="none" strike="noStrike" cap="none" spc="0">
                <a:ln w="0">
                  <a:solidFill>
                    <a:srgbClr val="FFFFFF"/>
                  </a:solidFill>
                  <a:prstDash val="solid"/>
                </a:ln>
                <a:gradFill>
                  <a:gsLst>
                    <a:gs pos="40000">
                      <a:srgbClr val="FA8D3D">
                        <a:shade val="80000"/>
                      </a:srgbClr>
                    </a:gs>
                    <a:gs pos="45000">
                      <a:srgbClr val="FA8D3D">
                        <a:shade val="100000"/>
                      </a:srgbClr>
                    </a:gs>
                  </a:gsLst>
                  <a:lin ang="16200000" scaled="1"/>
                </a:gradFill>
                <a:latin typeface="Trebuchet MS"/>
                <a:ea typeface="+mj-ea"/>
                <a:cs typeface="+mj-cs"/>
              </a:defRPr>
            </a:lvl1pPr>
          </a:lstStyle>
          <a:p>
            <a:pPr>
              <a:defRPr/>
            </a:pPr>
            <a:r>
              <a:rPr lang="ru-RU"/>
              <a:t>Заголовок раздела</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Заголовок раздела">
    <p:bg>
      <p:bgRef idx="1003">
        <a:schemeClr val="bg2"/>
      </p:bgRef>
    </p:bg>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a:xfrm>
            <a:off x="1600200" y="609600"/>
            <a:ext cx="7086600" cy="1828800"/>
          </a:xfrm>
        </p:spPr>
        <p:txBody>
          <a:bodyPr vert="horz" bIns="0" anchor="b">
            <a:noAutofit/>
          </a:bodyPr>
          <a:lstStyle>
            <a:lvl1pPr algn="l">
              <a:spcBef>
                <a:spcPts val="0"/>
              </a:spcBef>
              <a:buNone/>
              <a:defRPr sz="4800" b="1" cap="none">
                <a:ln w="6350">
                  <a:noFill/>
                </a:ln>
                <a:solidFill>
                  <a:schemeClr val="accent1">
                    <a:tint val="90000"/>
                    <a:satMod val="120000"/>
                  </a:schemeClr>
                </a:solidFill>
                <a:latin typeface="+mj-lt"/>
                <a:ea typeface="+mj-ea"/>
                <a:cs typeface="+mj-cs"/>
              </a:defRPr>
            </a:lvl1pPr>
          </a:lstStyle>
          <a:p>
            <a:pPr>
              <a:defRPr/>
            </a:pPr>
            <a:r>
              <a:rPr lang="ru-RU"/>
              <a:t>Образец заголовка</a:t>
            </a:r>
            <a:endParaRPr lang="en-US"/>
          </a:p>
        </p:txBody>
      </p:sp>
      <p:sp>
        <p:nvSpPr>
          <p:cNvPr id="5" name="Текст 2"/>
          <p:cNvSpPr>
            <a:spLocks noGrp="1"/>
          </p:cNvSpPr>
          <p:nvPr>
            <p:ph type="body" idx="1"/>
          </p:nvPr>
        </p:nvSpPr>
        <p:spPr bwMode="auto">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defRPr/>
            </a:pPr>
            <a:r>
              <a:rPr lang="ru-RU"/>
              <a:t>Образец текста</a:t>
            </a:r>
            <a:endParaRPr/>
          </a:p>
        </p:txBody>
      </p:sp>
      <p:sp>
        <p:nvSpPr>
          <p:cNvPr id="6" name="Дата 3"/>
          <p:cNvSpPr>
            <a:spLocks noGrp="1"/>
          </p:cNvSpPr>
          <p:nvPr>
            <p:ph type="dt" sz="half" idx="10"/>
          </p:nvPr>
        </p:nvSpPr>
        <p:spPr bwMode="auto"/>
        <p:txBody>
          <a:bodyPr/>
          <a:lstStyle/>
          <a:p>
            <a:pPr algn="r">
              <a:defRPr/>
            </a:pPr>
            <a:fld id="{8F67D422-08A8-451B-9A67-21962FC4B660}" type="datetimeFigureOut">
              <a:rPr lang="ru-RU" sz="1100"/>
              <a:t>22.01.2022</a:t>
            </a:fld>
            <a:endParaRPr lang="ru-RU" sz="1050"/>
          </a:p>
        </p:txBody>
      </p:sp>
      <p:sp>
        <p:nvSpPr>
          <p:cNvPr id="7" name="Нижний колонтитул 4"/>
          <p:cNvSpPr>
            <a:spLocks noGrp="1"/>
          </p:cNvSpPr>
          <p:nvPr>
            <p:ph type="ftr" sz="quarter" idx="11"/>
          </p:nvPr>
        </p:nvSpPr>
        <p:spPr bwMode="auto"/>
        <p:txBody>
          <a:bodyPr/>
          <a:lstStyle/>
          <a:p>
            <a:pPr>
              <a:defRPr/>
            </a:pPr>
            <a:endParaRPr lang="ru-RU" sz="1200"/>
          </a:p>
        </p:txBody>
      </p:sp>
      <p:sp>
        <p:nvSpPr>
          <p:cNvPr id="8" name="Номер слайда 5"/>
          <p:cNvSpPr>
            <a:spLocks noGrp="1"/>
          </p:cNvSpPr>
          <p:nvPr>
            <p:ph type="sldNum" sz="quarter" idx="12"/>
          </p:nvPr>
        </p:nvSpPr>
        <p:spPr bwMode="auto">
          <a:xfrm>
            <a:off x="7924800" y="6416675"/>
            <a:ext cx="762000" cy="365125"/>
          </a:xfrm>
        </p:spPr>
        <p:txBody>
          <a:bodyPr/>
          <a:lstStyle/>
          <a:p>
            <a:pPr>
              <a:defRPr/>
            </a:pPr>
            <a:fld id="{169B2101-2E9F-420A-91A3-890890D84497}" type="slidenum">
              <a:rPr lang="ru-RU" sz="1200"/>
              <a:t>‹#›</a:t>
            </a:fld>
            <a:endParaRPr lang="ru-RU" sz="120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Два объекта">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p:txBody>
          <a:bodyPr/>
          <a:lstStyle/>
          <a:p>
            <a:pPr>
              <a:defRPr/>
            </a:pPr>
            <a:r>
              <a:rPr lang="ru-RU"/>
              <a:t>Образец заголовка</a:t>
            </a:r>
            <a:endParaRPr lang="en-US"/>
          </a:p>
        </p:txBody>
      </p:sp>
      <p:sp>
        <p:nvSpPr>
          <p:cNvPr id="5" name="Содержимое 2"/>
          <p:cNvSpPr>
            <a:spLocks noGrp="1"/>
          </p:cNvSpPr>
          <p:nvPr>
            <p:ph sz="half" idx="1"/>
          </p:nvPr>
        </p:nvSpPr>
        <p:spPr bwMode="auto">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6" name="Содержимое 3"/>
          <p:cNvSpPr>
            <a:spLocks noGrp="1"/>
          </p:cNvSpPr>
          <p:nvPr>
            <p:ph sz="half" idx="2"/>
          </p:nvPr>
        </p:nvSpPr>
        <p:spPr bwMode="auto">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7" name="Дата 4"/>
          <p:cNvSpPr>
            <a:spLocks noGrp="1"/>
          </p:cNvSpPr>
          <p:nvPr>
            <p:ph type="dt" sz="half" idx="10"/>
          </p:nvPr>
        </p:nvSpPr>
        <p:spPr bwMode="auto"/>
        <p:txBody>
          <a:bodyPr/>
          <a:lstStyle/>
          <a:p>
            <a:pPr algn="r">
              <a:defRPr/>
            </a:pPr>
            <a:fld id="{8F67D422-08A8-451B-9A67-21962FC4B660}" type="datetimeFigureOut">
              <a:rPr lang="ru-RU" sz="1100"/>
              <a:t>22.01.2022</a:t>
            </a:fld>
            <a:endParaRPr lang="ru-RU" sz="1050"/>
          </a:p>
        </p:txBody>
      </p:sp>
      <p:sp>
        <p:nvSpPr>
          <p:cNvPr id="8" name="Нижний колонтитул 5"/>
          <p:cNvSpPr>
            <a:spLocks noGrp="1"/>
          </p:cNvSpPr>
          <p:nvPr>
            <p:ph type="ftr" sz="quarter" idx="11"/>
          </p:nvPr>
        </p:nvSpPr>
        <p:spPr bwMode="auto"/>
        <p:txBody>
          <a:bodyPr/>
          <a:lstStyle/>
          <a:p>
            <a:pPr>
              <a:defRPr/>
            </a:pPr>
            <a:endParaRPr lang="ru-RU" sz="1200"/>
          </a:p>
        </p:txBody>
      </p:sp>
      <p:sp>
        <p:nvSpPr>
          <p:cNvPr id="9" name="Номер слайда 6"/>
          <p:cNvSpPr>
            <a:spLocks noGrp="1"/>
          </p:cNvSpPr>
          <p:nvPr>
            <p:ph type="sldNum" sz="quarter" idx="12"/>
          </p:nvPr>
        </p:nvSpPr>
        <p:spPr bwMode="auto"/>
        <p:txBody>
          <a:bodyPr/>
          <a:lstStyle/>
          <a:p>
            <a:pPr>
              <a:defRPr/>
            </a:pPr>
            <a:fld id="{169B2101-2E9F-420A-91A3-890890D84497}" type="slidenum">
              <a:rPr lang="ru-RU" sz="1200"/>
              <a:t>‹#›</a:t>
            </a:fld>
            <a:endParaRPr lang="ru-RU" sz="12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Сравнение">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a:xfrm>
            <a:off x="457200" y="273050"/>
            <a:ext cx="8229600" cy="1143000"/>
          </a:xfrm>
        </p:spPr>
        <p:txBody>
          <a:bodyPr anchor="ctr"/>
          <a:lstStyle>
            <a:lvl1pPr>
              <a:defRPr/>
            </a:lvl1pPr>
          </a:lstStyle>
          <a:p>
            <a:pPr>
              <a:defRPr/>
            </a:pPr>
            <a:r>
              <a:rPr lang="ru-RU"/>
              <a:t>Образец заголовка</a:t>
            </a:r>
            <a:endParaRPr lang="en-US"/>
          </a:p>
        </p:txBody>
      </p:sp>
      <p:sp>
        <p:nvSpPr>
          <p:cNvPr id="5" name="Текст 2"/>
          <p:cNvSpPr>
            <a:spLocks noGrp="1"/>
          </p:cNvSpPr>
          <p:nvPr>
            <p:ph type="body" idx="1"/>
          </p:nvPr>
        </p:nvSpPr>
        <p:spPr bwMode="auto">
          <a:xfrm>
            <a:off x="457200" y="1535112"/>
            <a:ext cx="4040188" cy="750887"/>
          </a:xfrm>
        </p:spPr>
        <p:txBody>
          <a:bodyPr anchor="ctr"/>
          <a:lstStyle>
            <a:lvl1pPr marL="0" indent="0">
              <a:buNone/>
              <a:defRPr sz="2400" b="0" cap="all">
                <a:solidFill>
                  <a:schemeClr val="tx1"/>
                </a:solidFill>
              </a:defRPr>
            </a:lvl1pPr>
            <a:lvl2pPr>
              <a:buNone/>
              <a:defRPr sz="2000" b="1"/>
            </a:lvl2pPr>
            <a:lvl3pPr>
              <a:buNone/>
              <a:defRPr sz="1800" b="1"/>
            </a:lvl3pPr>
            <a:lvl4pPr>
              <a:buNone/>
              <a:defRPr sz="1600" b="1"/>
            </a:lvl4pPr>
            <a:lvl5pPr>
              <a:buNone/>
              <a:defRPr sz="1600" b="1"/>
            </a:lvl5pPr>
          </a:lstStyle>
          <a:p>
            <a:pPr lvl="0">
              <a:defRPr/>
            </a:pPr>
            <a:r>
              <a:rPr lang="ru-RU"/>
              <a:t>Образец текста</a:t>
            </a:r>
            <a:endParaRPr/>
          </a:p>
        </p:txBody>
      </p:sp>
      <p:sp>
        <p:nvSpPr>
          <p:cNvPr id="6" name="Текст 3"/>
          <p:cNvSpPr>
            <a:spLocks noGrp="1"/>
          </p:cNvSpPr>
          <p:nvPr>
            <p:ph type="body" sz="half" idx="3"/>
          </p:nvPr>
        </p:nvSpPr>
        <p:spPr bwMode="auto">
          <a:xfrm>
            <a:off x="4645025" y="1535112"/>
            <a:ext cx="4041775" cy="750887"/>
          </a:xfrm>
        </p:spPr>
        <p:txBody>
          <a:bodyPr anchor="ctr"/>
          <a:lstStyle>
            <a:lvl1pPr marL="0" indent="0">
              <a:buNone/>
              <a:defRPr sz="2400" b="0" cap="all">
                <a:solidFill>
                  <a:schemeClr val="tx1"/>
                </a:solidFill>
              </a:defRPr>
            </a:lvl1pPr>
            <a:lvl2pPr>
              <a:buNone/>
              <a:defRPr sz="2000" b="1"/>
            </a:lvl2pPr>
            <a:lvl3pPr>
              <a:buNone/>
              <a:defRPr sz="1800" b="1"/>
            </a:lvl3pPr>
            <a:lvl4pPr>
              <a:buNone/>
              <a:defRPr sz="1600" b="1"/>
            </a:lvl4pPr>
            <a:lvl5pPr>
              <a:buNone/>
              <a:defRPr sz="1600" b="1"/>
            </a:lvl5pPr>
          </a:lstStyle>
          <a:p>
            <a:pPr lvl="0">
              <a:defRPr/>
            </a:pPr>
            <a:r>
              <a:rPr lang="ru-RU"/>
              <a:t>Образец текста</a:t>
            </a:r>
            <a:endParaRPr/>
          </a:p>
        </p:txBody>
      </p:sp>
      <p:sp>
        <p:nvSpPr>
          <p:cNvPr id="7" name="Содержимое 4"/>
          <p:cNvSpPr>
            <a:spLocks noGrp="1"/>
          </p:cNvSpPr>
          <p:nvPr>
            <p:ph sz="quarter" idx="2"/>
          </p:nvPr>
        </p:nvSpPr>
        <p:spPr bwMode="auto">
          <a:xfrm>
            <a:off x="457200" y="2362199"/>
            <a:ext cx="4040188" cy="3763963"/>
          </a:xfrm>
        </p:spPr>
        <p:txBody>
          <a:bodyPr/>
          <a:lstStyle>
            <a:lvl1pPr>
              <a:defRPr sz="2400"/>
            </a:lvl1pPr>
            <a:lvl2pPr>
              <a:defRPr sz="2000"/>
            </a:lvl2pPr>
            <a:lvl3pPr>
              <a:defRPr sz="1800"/>
            </a:lvl3pPr>
            <a:lvl4pPr>
              <a:defRPr sz="1600"/>
            </a:lvl4pPr>
            <a:lvl5pPr>
              <a:defRPr sz="1600"/>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8" name="Содержимое 5"/>
          <p:cNvSpPr>
            <a:spLocks noGrp="1"/>
          </p:cNvSpPr>
          <p:nvPr>
            <p:ph sz="quarter" idx="4"/>
          </p:nvPr>
        </p:nvSpPr>
        <p:spPr bwMode="auto">
          <a:xfrm>
            <a:off x="4645025" y="2362199"/>
            <a:ext cx="4041775" cy="3763963"/>
          </a:xfrm>
        </p:spPr>
        <p:txBody>
          <a:bodyPr/>
          <a:lstStyle>
            <a:lvl1pPr>
              <a:defRPr sz="2400"/>
            </a:lvl1pPr>
            <a:lvl2pPr>
              <a:defRPr sz="2000"/>
            </a:lvl2pPr>
            <a:lvl3pPr>
              <a:defRPr sz="1800"/>
            </a:lvl3pPr>
            <a:lvl4pPr>
              <a:defRPr sz="1600"/>
            </a:lvl4pPr>
            <a:lvl5pPr>
              <a:defRPr sz="1600"/>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9" name="Дата 6"/>
          <p:cNvSpPr>
            <a:spLocks noGrp="1"/>
          </p:cNvSpPr>
          <p:nvPr>
            <p:ph type="dt" sz="half" idx="10"/>
          </p:nvPr>
        </p:nvSpPr>
        <p:spPr bwMode="auto"/>
        <p:txBody>
          <a:bodyPr/>
          <a:lstStyle/>
          <a:p>
            <a:pPr algn="r">
              <a:defRPr/>
            </a:pPr>
            <a:fld id="{8F67D422-08A8-451B-9A67-21962FC4B660}" type="datetimeFigureOut">
              <a:rPr lang="ru-RU" sz="1100"/>
              <a:t>22.01.2022</a:t>
            </a:fld>
            <a:endParaRPr lang="ru-RU" sz="1050"/>
          </a:p>
        </p:txBody>
      </p:sp>
      <p:sp>
        <p:nvSpPr>
          <p:cNvPr id="10" name="Нижний колонтитул 7"/>
          <p:cNvSpPr>
            <a:spLocks noGrp="1"/>
          </p:cNvSpPr>
          <p:nvPr>
            <p:ph type="ftr" sz="quarter" idx="11"/>
          </p:nvPr>
        </p:nvSpPr>
        <p:spPr bwMode="auto"/>
        <p:txBody>
          <a:bodyPr/>
          <a:lstStyle/>
          <a:p>
            <a:pPr>
              <a:defRPr/>
            </a:pPr>
            <a:endParaRPr lang="ru-RU" sz="1200"/>
          </a:p>
        </p:txBody>
      </p:sp>
      <p:sp>
        <p:nvSpPr>
          <p:cNvPr id="11" name="Номер слайда 8"/>
          <p:cNvSpPr>
            <a:spLocks noGrp="1"/>
          </p:cNvSpPr>
          <p:nvPr>
            <p:ph type="sldNum" sz="quarter" idx="12"/>
          </p:nvPr>
        </p:nvSpPr>
        <p:spPr bwMode="auto"/>
        <p:txBody>
          <a:bodyPr/>
          <a:lstStyle/>
          <a:p>
            <a:pPr>
              <a:defRPr/>
            </a:pPr>
            <a:fld id="{169B2101-2E9F-420A-91A3-890890D84497}" type="slidenum">
              <a:rPr lang="ru-RU" sz="1200"/>
              <a:t>‹#›</a:t>
            </a:fld>
            <a:endParaRPr lang="ru-RU" sz="120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Только заголовок">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p:txBody>
          <a:bodyPr/>
          <a:lstStyle/>
          <a:p>
            <a:pPr>
              <a:defRPr/>
            </a:pPr>
            <a:r>
              <a:rPr lang="ru-RU"/>
              <a:t>Образец заголовка</a:t>
            </a:r>
            <a:endParaRPr lang="en-US"/>
          </a:p>
        </p:txBody>
      </p:sp>
      <p:sp>
        <p:nvSpPr>
          <p:cNvPr id="5" name="Дата 2"/>
          <p:cNvSpPr>
            <a:spLocks noGrp="1"/>
          </p:cNvSpPr>
          <p:nvPr>
            <p:ph type="dt" sz="half" idx="10"/>
          </p:nvPr>
        </p:nvSpPr>
        <p:spPr bwMode="auto"/>
        <p:txBody>
          <a:bodyPr/>
          <a:lstStyle/>
          <a:p>
            <a:pPr algn="r">
              <a:defRPr/>
            </a:pPr>
            <a:fld id="{8F67D422-08A8-451B-9A67-21962FC4B660}" type="datetimeFigureOut">
              <a:rPr lang="ru-RU" sz="1100"/>
              <a:t>22.01.2022</a:t>
            </a:fld>
            <a:endParaRPr lang="ru-RU" sz="1050"/>
          </a:p>
        </p:txBody>
      </p:sp>
      <p:sp>
        <p:nvSpPr>
          <p:cNvPr id="6" name="Нижний колонтитул 3"/>
          <p:cNvSpPr>
            <a:spLocks noGrp="1"/>
          </p:cNvSpPr>
          <p:nvPr>
            <p:ph type="ftr" sz="quarter" idx="11"/>
          </p:nvPr>
        </p:nvSpPr>
        <p:spPr bwMode="auto"/>
        <p:txBody>
          <a:bodyPr/>
          <a:lstStyle/>
          <a:p>
            <a:pPr>
              <a:defRPr/>
            </a:pPr>
            <a:endParaRPr lang="ru-RU" sz="1200"/>
          </a:p>
        </p:txBody>
      </p:sp>
      <p:sp>
        <p:nvSpPr>
          <p:cNvPr id="7" name="Номер слайда 4"/>
          <p:cNvSpPr>
            <a:spLocks noGrp="1"/>
          </p:cNvSpPr>
          <p:nvPr>
            <p:ph type="sldNum" sz="quarter" idx="12"/>
          </p:nvPr>
        </p:nvSpPr>
        <p:spPr bwMode="auto"/>
        <p:txBody>
          <a:bodyPr/>
          <a:lstStyle/>
          <a:p>
            <a:pPr>
              <a:defRPr/>
            </a:pPr>
            <a:fld id="{169B2101-2E9F-420A-91A3-890890D84497}" type="slidenum">
              <a:rPr lang="ru-RU" sz="1200"/>
              <a:t>‹#›</a:t>
            </a:fld>
            <a:endParaRPr lang="ru-RU" sz="12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Пустой слайд">
    <p:spTree>
      <p:nvGrpSpPr>
        <p:cNvPr id="1" name=""/>
        <p:cNvGrpSpPr/>
        <p:nvPr/>
      </p:nvGrpSpPr>
      <p:grpSpPr bwMode="auto">
        <a:xfrm>
          <a:off x="0" y="0"/>
          <a:ext cx="0" cy="0"/>
          <a:chOff x="0" y="0"/>
          <a:chExt cx="0" cy="0"/>
        </a:xfrm>
      </p:grpSpPr>
      <p:sp>
        <p:nvSpPr>
          <p:cNvPr id="4" name="Дата 1"/>
          <p:cNvSpPr>
            <a:spLocks noGrp="1"/>
          </p:cNvSpPr>
          <p:nvPr>
            <p:ph type="dt" sz="half" idx="10"/>
          </p:nvPr>
        </p:nvSpPr>
        <p:spPr bwMode="auto"/>
        <p:txBody>
          <a:bodyPr/>
          <a:lstStyle/>
          <a:p>
            <a:pPr algn="r">
              <a:defRPr/>
            </a:pPr>
            <a:fld id="{8F67D422-08A8-451B-9A67-21962FC4B660}" type="datetimeFigureOut">
              <a:rPr lang="ru-RU" sz="1100"/>
              <a:t>22.01.2022</a:t>
            </a:fld>
            <a:endParaRPr lang="ru-RU" sz="1050"/>
          </a:p>
        </p:txBody>
      </p:sp>
      <p:sp>
        <p:nvSpPr>
          <p:cNvPr id="5" name="Нижний колонтитул 2"/>
          <p:cNvSpPr>
            <a:spLocks noGrp="1"/>
          </p:cNvSpPr>
          <p:nvPr>
            <p:ph type="ftr" sz="quarter" idx="11"/>
          </p:nvPr>
        </p:nvSpPr>
        <p:spPr bwMode="auto"/>
        <p:txBody>
          <a:bodyPr/>
          <a:lstStyle/>
          <a:p>
            <a:pPr>
              <a:defRPr/>
            </a:pPr>
            <a:endParaRPr lang="ru-RU" sz="1200"/>
          </a:p>
        </p:txBody>
      </p:sp>
      <p:sp>
        <p:nvSpPr>
          <p:cNvPr id="6" name="Номер слайда 3"/>
          <p:cNvSpPr>
            <a:spLocks noGrp="1"/>
          </p:cNvSpPr>
          <p:nvPr>
            <p:ph type="sldNum" sz="quarter" idx="12"/>
          </p:nvPr>
        </p:nvSpPr>
        <p:spPr bwMode="auto"/>
        <p:txBody>
          <a:bodyPr/>
          <a:lstStyle/>
          <a:p>
            <a:pPr>
              <a:defRPr/>
            </a:pPr>
            <a:fld id="{169B2101-2E9F-420A-91A3-890890D84497}" type="slidenum">
              <a:rPr lang="ru-RU" sz="1200"/>
              <a:t>‹#›</a:t>
            </a:fld>
            <a:endParaRPr lang="ru-RU" sz="1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Объект с подписью">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a:xfrm>
            <a:off x="457200" y="273050"/>
            <a:ext cx="3008313" cy="1162050"/>
          </a:xfrm>
        </p:spPr>
        <p:txBody>
          <a:bodyPr vert="horz" anchor="b">
            <a:normAutofit/>
          </a:bodyPr>
          <a:lstStyle>
            <a:lvl1pPr algn="l">
              <a:buNone/>
              <a:defRPr sz="2200" b="0">
                <a:ln w="6350">
                  <a:noFill/>
                </a:ln>
                <a:solidFill>
                  <a:schemeClr val="accent1">
                    <a:tint val="73000"/>
                    <a:satMod val="180000"/>
                  </a:schemeClr>
                </a:solidFill>
              </a:defRPr>
            </a:lvl1pPr>
          </a:lstStyle>
          <a:p>
            <a:pPr>
              <a:defRPr/>
            </a:pPr>
            <a:r>
              <a:rPr lang="ru-RU"/>
              <a:t>Образец заголовка</a:t>
            </a:r>
            <a:endParaRPr lang="en-US"/>
          </a:p>
        </p:txBody>
      </p:sp>
      <p:sp>
        <p:nvSpPr>
          <p:cNvPr id="5" name="Текст 2"/>
          <p:cNvSpPr>
            <a:spLocks noGrp="1"/>
          </p:cNvSpPr>
          <p:nvPr>
            <p:ph type="body" idx="2"/>
          </p:nvPr>
        </p:nvSpPr>
        <p:spPr bwMode="auto">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defRPr/>
            </a:pPr>
            <a:r>
              <a:rPr lang="ru-RU"/>
              <a:t>Образец текста</a:t>
            </a:r>
            <a:endParaRPr/>
          </a:p>
        </p:txBody>
      </p:sp>
      <p:sp>
        <p:nvSpPr>
          <p:cNvPr id="6" name="Содержимое 3"/>
          <p:cNvSpPr>
            <a:spLocks noGrp="1"/>
          </p:cNvSpPr>
          <p:nvPr>
            <p:ph sz="half" idx="1"/>
          </p:nvPr>
        </p:nvSpPr>
        <p:spPr bwMode="auto">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7" name="Дата 4"/>
          <p:cNvSpPr>
            <a:spLocks noGrp="1"/>
          </p:cNvSpPr>
          <p:nvPr>
            <p:ph type="dt" sz="half" idx="10"/>
          </p:nvPr>
        </p:nvSpPr>
        <p:spPr bwMode="auto"/>
        <p:txBody>
          <a:bodyPr/>
          <a:lstStyle/>
          <a:p>
            <a:pPr algn="r">
              <a:defRPr/>
            </a:pPr>
            <a:fld id="{8F67D422-08A8-451B-9A67-21962FC4B660}" type="datetimeFigureOut">
              <a:rPr lang="ru-RU" sz="1100"/>
              <a:t>22.01.2022</a:t>
            </a:fld>
            <a:endParaRPr lang="ru-RU" sz="1050"/>
          </a:p>
        </p:txBody>
      </p:sp>
      <p:sp>
        <p:nvSpPr>
          <p:cNvPr id="8" name="Нижний колонтитул 5"/>
          <p:cNvSpPr>
            <a:spLocks noGrp="1"/>
          </p:cNvSpPr>
          <p:nvPr>
            <p:ph type="ftr" sz="quarter" idx="11"/>
          </p:nvPr>
        </p:nvSpPr>
        <p:spPr bwMode="auto"/>
        <p:txBody>
          <a:bodyPr/>
          <a:lstStyle/>
          <a:p>
            <a:pPr>
              <a:defRPr/>
            </a:pPr>
            <a:endParaRPr lang="ru-RU" sz="1200"/>
          </a:p>
        </p:txBody>
      </p:sp>
      <p:sp>
        <p:nvSpPr>
          <p:cNvPr id="9" name="Номер слайда 6"/>
          <p:cNvSpPr>
            <a:spLocks noGrp="1"/>
          </p:cNvSpPr>
          <p:nvPr>
            <p:ph type="sldNum" sz="quarter" idx="12"/>
          </p:nvPr>
        </p:nvSpPr>
        <p:spPr bwMode="auto"/>
        <p:txBody>
          <a:bodyPr/>
          <a:lstStyle/>
          <a:p>
            <a:pPr>
              <a:defRPr/>
            </a:pPr>
            <a:fld id="{169B2101-2E9F-420A-91A3-890890D84497}" type="slidenum">
              <a:rPr lang="ru-RU" sz="1200"/>
              <a:t>‹#›</a:t>
            </a:fld>
            <a:endParaRPr lang="ru-RU" sz="120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Рисунок с подписью">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a:xfrm>
            <a:off x="1828800" y="609600"/>
            <a:ext cx="5486400" cy="522287"/>
          </a:xfrm>
        </p:spPr>
        <p:txBody>
          <a:bodyPr lIns="45720" rIns="45720" bIns="0" anchor="b"/>
          <a:lstStyle>
            <a:lvl1pPr algn="ctr">
              <a:buNone/>
              <a:defRPr sz="2000" b="1"/>
            </a:lvl1pPr>
          </a:lstStyle>
          <a:p>
            <a:pPr>
              <a:defRPr/>
            </a:pPr>
            <a:r>
              <a:rPr lang="ru-RU"/>
              <a:t>Образец заголовка</a:t>
            </a:r>
            <a:endParaRPr lang="en-US"/>
          </a:p>
        </p:txBody>
      </p:sp>
      <p:sp>
        <p:nvSpPr>
          <p:cNvPr id="5" name="Рисунок 2"/>
          <p:cNvSpPr>
            <a:spLocks noGrp="1"/>
          </p:cNvSpPr>
          <p:nvPr>
            <p:ph type="pic" idx="1"/>
          </p:nvPr>
        </p:nvSpPr>
        <p:spPr bwMode="auto">
          <a:xfrm>
            <a:off x="1828800" y="1831975"/>
            <a:ext cx="5486400" cy="3962400"/>
          </a:xfrm>
          <a:prstGeom prst="rect">
            <a:avLst/>
          </a:prstGeo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a:defRPr/>
            </a:pPr>
            <a:r>
              <a:rPr lang="ru-RU">
                <a:solidFill>
                  <a:schemeClr val="lt1"/>
                </a:solidFill>
                <a:latin typeface="+mn-lt"/>
                <a:ea typeface="+mn-ea"/>
                <a:cs typeface="+mn-cs"/>
              </a:rPr>
              <a:t>Вставка рисунка</a:t>
            </a:r>
            <a:endParaRPr lang="en-US">
              <a:solidFill>
                <a:schemeClr val="lt1"/>
              </a:solidFill>
              <a:latin typeface="+mn-lt"/>
              <a:ea typeface="+mn-ea"/>
              <a:cs typeface="+mn-cs"/>
            </a:endParaRPr>
          </a:p>
        </p:txBody>
      </p:sp>
      <p:sp>
        <p:nvSpPr>
          <p:cNvPr id="6" name="Текст 3"/>
          <p:cNvSpPr>
            <a:spLocks noGrp="1"/>
          </p:cNvSpPr>
          <p:nvPr>
            <p:ph type="body" sz="half" idx="2"/>
          </p:nvPr>
        </p:nvSpPr>
        <p:spPr bwMode="auto">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a:defRPr/>
            </a:pPr>
            <a:r>
              <a:rPr lang="ru-RU"/>
              <a:t>Образец текста</a:t>
            </a:r>
            <a:endParaRPr/>
          </a:p>
        </p:txBody>
      </p:sp>
      <p:sp>
        <p:nvSpPr>
          <p:cNvPr id="7" name="Дата 4"/>
          <p:cNvSpPr>
            <a:spLocks noGrp="1"/>
          </p:cNvSpPr>
          <p:nvPr>
            <p:ph type="dt" sz="half" idx="10"/>
          </p:nvPr>
        </p:nvSpPr>
        <p:spPr bwMode="auto"/>
        <p:txBody>
          <a:bodyPr/>
          <a:lstStyle/>
          <a:p>
            <a:pPr algn="r">
              <a:defRPr/>
            </a:pPr>
            <a:fld id="{8F67D422-08A8-451B-9A67-21962FC4B660}" type="datetimeFigureOut">
              <a:rPr lang="ru-RU" sz="1100"/>
              <a:t>22.01.2022</a:t>
            </a:fld>
            <a:endParaRPr lang="ru-RU" sz="1050"/>
          </a:p>
        </p:txBody>
      </p:sp>
      <p:sp>
        <p:nvSpPr>
          <p:cNvPr id="8" name="Нижний колонтитул 5"/>
          <p:cNvSpPr>
            <a:spLocks noGrp="1"/>
          </p:cNvSpPr>
          <p:nvPr>
            <p:ph type="ftr" sz="quarter" idx="11"/>
          </p:nvPr>
        </p:nvSpPr>
        <p:spPr bwMode="auto"/>
        <p:txBody>
          <a:bodyPr/>
          <a:lstStyle/>
          <a:p>
            <a:pPr>
              <a:defRPr/>
            </a:pPr>
            <a:endParaRPr lang="ru-RU" sz="1200"/>
          </a:p>
        </p:txBody>
      </p:sp>
      <p:sp>
        <p:nvSpPr>
          <p:cNvPr id="9" name="Номер слайда 6"/>
          <p:cNvSpPr>
            <a:spLocks noGrp="1"/>
          </p:cNvSpPr>
          <p:nvPr>
            <p:ph type="sldNum" sz="quarter" idx="12"/>
          </p:nvPr>
        </p:nvSpPr>
        <p:spPr bwMode="auto"/>
        <p:txBody>
          <a:bodyPr/>
          <a:lstStyle/>
          <a:p>
            <a:pPr>
              <a:defRPr/>
            </a:pPr>
            <a:fld id="{169B2101-2E9F-420A-91A3-890890D84497}" type="slidenum">
              <a:rPr lang="ru-RU" sz="1200"/>
              <a:t>‹#›</a:t>
            </a:fld>
            <a:endParaRPr lang="ru-RU" sz="120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bwMode="auto">
        <a:xfrm>
          <a:off x="0" y="0"/>
          <a:ext cx="0" cy="0"/>
          <a:chOff x="0" y="0"/>
          <a:chExt cx="0" cy="0"/>
        </a:xfrm>
      </p:grpSpPr>
      <p:sp>
        <p:nvSpPr>
          <p:cNvPr id="4" name="Заголовок 21"/>
          <p:cNvSpPr>
            <a:spLocks noGrp="1"/>
          </p:cNvSpPr>
          <p:nvPr>
            <p:ph type="title"/>
          </p:nvPr>
        </p:nvSpPr>
        <p:spPr bwMode="auto">
          <a:xfrm>
            <a:off x="457200" y="274638"/>
            <a:ext cx="8229600" cy="1143000"/>
          </a:xfrm>
          <a:prstGeom prst="rect">
            <a:avLst/>
          </a:prstGeom>
        </p:spPr>
        <p:txBody>
          <a:bodyPr vert="horz" anchor="ctr">
            <a:normAutofit/>
          </a:bodyPr>
          <a:lstStyle/>
          <a:p>
            <a:pPr>
              <a:defRPr/>
            </a:pPr>
            <a:r>
              <a:rPr lang="ru-RU"/>
              <a:t>Образец заголовка</a:t>
            </a:r>
            <a:endParaRPr lang="en-US"/>
          </a:p>
        </p:txBody>
      </p:sp>
      <p:sp>
        <p:nvSpPr>
          <p:cNvPr id="5" name="Текст 12"/>
          <p:cNvSpPr>
            <a:spLocks noGrp="1"/>
          </p:cNvSpPr>
          <p:nvPr>
            <p:ph type="body" idx="1"/>
          </p:nvPr>
        </p:nvSpPr>
        <p:spPr bwMode="auto">
          <a:xfrm>
            <a:off x="457200" y="1600200"/>
            <a:ext cx="8229600" cy="4709160"/>
          </a:xfrm>
          <a:prstGeom prst="rect">
            <a:avLst/>
          </a:prstGeom>
        </p:spPr>
        <p:txBody>
          <a:bodyPr vert="horz">
            <a:normAutofit/>
          </a:bodyPr>
          <a:lstStyle/>
          <a:p>
            <a:pPr lvl="0">
              <a:defRPr/>
            </a:pPr>
            <a:r>
              <a:rPr lang="ru-RU"/>
              <a:t>Образец текста</a:t>
            </a:r>
            <a:endParaRPr/>
          </a:p>
          <a:p>
            <a:pPr lvl="1">
              <a:defRPr/>
            </a:pPr>
            <a:r>
              <a:rPr lang="ru-RU"/>
              <a:t>Второй уровень</a:t>
            </a:r>
            <a:endParaRPr/>
          </a:p>
          <a:p>
            <a:pPr lvl="2">
              <a:defRPr/>
            </a:pPr>
            <a:r>
              <a:rPr lang="ru-RU"/>
              <a:t>Третий уровень</a:t>
            </a:r>
            <a:endParaRPr/>
          </a:p>
          <a:p>
            <a:pPr lvl="3">
              <a:defRPr/>
            </a:pPr>
            <a:r>
              <a:rPr lang="ru-RU"/>
              <a:t>Четвертый уровень</a:t>
            </a:r>
            <a:endParaRPr/>
          </a:p>
          <a:p>
            <a:pPr lvl="4">
              <a:defRPr/>
            </a:pPr>
            <a:r>
              <a:rPr lang="ru-RU"/>
              <a:t>Пятый уровень</a:t>
            </a:r>
            <a:endParaRPr lang="en-US"/>
          </a:p>
        </p:txBody>
      </p:sp>
      <p:sp>
        <p:nvSpPr>
          <p:cNvPr id="6" name="Дата 13"/>
          <p:cNvSpPr>
            <a:spLocks noGrp="1"/>
          </p:cNvSpPr>
          <p:nvPr>
            <p:ph type="dt" sz="half" idx="2"/>
          </p:nvPr>
        </p:nvSpPr>
        <p:spPr bwMode="auto">
          <a:xfrm>
            <a:off x="457200" y="6416675"/>
            <a:ext cx="2133600" cy="365125"/>
          </a:xfrm>
          <a:prstGeom prst="rect">
            <a:avLst/>
          </a:prstGeom>
        </p:spPr>
        <p:txBody>
          <a:bodyPr vert="horz" anchor="b"/>
          <a:lstStyle>
            <a:lvl1pPr algn="l">
              <a:defRPr sz="1200">
                <a:solidFill>
                  <a:schemeClr val="tx1">
                    <a:shade val="50000"/>
                  </a:schemeClr>
                </a:solidFill>
              </a:defRPr>
            </a:lvl1pPr>
          </a:lstStyle>
          <a:p>
            <a:pPr algn="r">
              <a:defRPr/>
            </a:pPr>
            <a:fld id="{8F67D422-08A8-451B-9A67-21962FC4B660}" type="datetimeFigureOut">
              <a:rPr lang="ru-RU" sz="1100"/>
              <a:t>22.01.2022</a:t>
            </a:fld>
            <a:endParaRPr lang="ru-RU" sz="1050"/>
          </a:p>
        </p:txBody>
      </p:sp>
      <p:sp>
        <p:nvSpPr>
          <p:cNvPr id="7" name="Нижний колонтитул 2"/>
          <p:cNvSpPr>
            <a:spLocks noGrp="1"/>
          </p:cNvSpPr>
          <p:nvPr>
            <p:ph type="ftr" sz="quarter" idx="3"/>
          </p:nvPr>
        </p:nvSpPr>
        <p:spPr bwMode="auto">
          <a:xfrm>
            <a:off x="3124200" y="6416675"/>
            <a:ext cx="2895600" cy="365125"/>
          </a:xfrm>
          <a:prstGeom prst="rect">
            <a:avLst/>
          </a:prstGeom>
        </p:spPr>
        <p:txBody>
          <a:bodyPr vert="horz" anchor="b"/>
          <a:lstStyle>
            <a:lvl1pPr algn="ctr">
              <a:defRPr sz="1200">
                <a:solidFill>
                  <a:schemeClr val="tx1">
                    <a:shade val="50000"/>
                  </a:schemeClr>
                </a:solidFill>
              </a:defRPr>
            </a:lvl1pPr>
          </a:lstStyle>
          <a:p>
            <a:pPr>
              <a:defRPr/>
            </a:pPr>
            <a:endParaRPr lang="ru-RU" sz="1200"/>
          </a:p>
        </p:txBody>
      </p:sp>
      <p:sp>
        <p:nvSpPr>
          <p:cNvPr id="8" name="Номер слайда 22"/>
          <p:cNvSpPr>
            <a:spLocks noGrp="1"/>
          </p:cNvSpPr>
          <p:nvPr>
            <p:ph type="sldNum" sz="quarter" idx="4"/>
          </p:nvPr>
        </p:nvSpPr>
        <p:spPr bwMode="auto">
          <a:xfrm>
            <a:off x="7924800" y="6416675"/>
            <a:ext cx="762000" cy="365125"/>
          </a:xfrm>
          <a:prstGeom prst="rect">
            <a:avLst/>
          </a:prstGeom>
        </p:spPr>
        <p:txBody>
          <a:bodyPr vert="horz" lIns="0" rIns="0" anchor="b"/>
          <a:lstStyle>
            <a:lvl1pPr algn="r">
              <a:defRPr sz="1200">
                <a:solidFill>
                  <a:schemeClr val="tx1">
                    <a:shade val="50000"/>
                  </a:schemeClr>
                </a:solidFill>
              </a:defRPr>
            </a:lvl1pPr>
          </a:lstStyle>
          <a:p>
            <a:pPr>
              <a:defRPr/>
            </a:pPr>
            <a:fld id="{169B2101-2E9F-420A-91A3-890890D84497}" type="slidenum">
              <a:rPr lang="ru-RU" sz="1200"/>
              <a:t>‹#›</a:t>
            </a:fld>
            <a:endParaRPr lang="ru-RU" sz="120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Lst>
  <p:txStyles>
    <p:titleStyle>
      <a:lvl1pPr algn="ctr">
        <a:spcBef>
          <a:spcPts val="0"/>
        </a:spcBef>
        <a:buNone/>
        <a:defRPr sz="4100" b="1" cap="none">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latin typeface="+mj-lt"/>
          <a:ea typeface="+mj-ea"/>
          <a:cs typeface="+mj-cs"/>
        </a:defRPr>
      </a:lvl1pPr>
    </p:titleStyle>
    <p:bodyStyle>
      <a:lvl1pPr marL="548640" indent="-411480" algn="l">
        <a:spcBef>
          <a:spcPts val="0"/>
        </a:spcBef>
        <a:buClr>
          <a:schemeClr val="tx1">
            <a:shade val="95000"/>
          </a:schemeClr>
        </a:buClr>
        <a:buSzPct val="65000"/>
        <a:buFont typeface="Wingdings 2"/>
        <a:buChar char=""/>
        <a:defRPr sz="2800">
          <a:solidFill>
            <a:schemeClr val="tx1"/>
          </a:solidFill>
          <a:latin typeface="+mn-lt"/>
          <a:ea typeface="+mn-ea"/>
          <a:cs typeface="+mn-cs"/>
        </a:defRPr>
      </a:lvl1pPr>
      <a:lvl2pPr marL="868680" indent="-283464" algn="l">
        <a:spcBef>
          <a:spcPts val="0"/>
        </a:spcBef>
        <a:buClr>
          <a:schemeClr val="tx1"/>
        </a:buClr>
        <a:buSzPct val="80000"/>
        <a:buFont typeface="Wingdings 2"/>
        <a:buChar char=""/>
        <a:defRPr sz="2400">
          <a:solidFill>
            <a:schemeClr val="tx1"/>
          </a:solidFill>
          <a:latin typeface="+mn-lt"/>
          <a:ea typeface="+mn-ea"/>
          <a:cs typeface="+mn-cs"/>
        </a:defRPr>
      </a:lvl2pPr>
      <a:lvl3pPr marL="1133856" indent="-228600" algn="l">
        <a:spcBef>
          <a:spcPts val="0"/>
        </a:spcBef>
        <a:buClr>
          <a:schemeClr val="tx1"/>
        </a:buClr>
        <a:buSzPct val="95000"/>
        <a:buFont typeface="Wingdings"/>
        <a:buChar char=""/>
        <a:defRPr sz="2200">
          <a:solidFill>
            <a:schemeClr val="tx1"/>
          </a:solidFill>
          <a:latin typeface="+mn-lt"/>
          <a:ea typeface="+mn-ea"/>
          <a:cs typeface="+mn-cs"/>
        </a:defRPr>
      </a:lvl3pPr>
      <a:lvl4pPr marL="1353312" indent="-182880" algn="l">
        <a:spcBef>
          <a:spcPts val="0"/>
        </a:spcBef>
        <a:buClr>
          <a:schemeClr val="tx1"/>
        </a:buClr>
        <a:buSzPct val="100000"/>
        <a:buFont typeface="Wingdings 3"/>
        <a:buChar char=""/>
        <a:defRPr sz="2000">
          <a:solidFill>
            <a:schemeClr val="tx1"/>
          </a:solidFill>
          <a:latin typeface="+mn-lt"/>
          <a:ea typeface="+mn-ea"/>
          <a:cs typeface="+mn-cs"/>
        </a:defRPr>
      </a:lvl4pPr>
      <a:lvl5pPr marL="1545336" indent="-182880" algn="l">
        <a:spcBef>
          <a:spcPts val="0"/>
        </a:spcBef>
        <a:buClr>
          <a:schemeClr val="tx1"/>
        </a:buClr>
        <a:buFont typeface="Wingdings 2"/>
        <a:buChar char=""/>
        <a:defRPr sz="2000">
          <a:solidFill>
            <a:schemeClr val="tx1"/>
          </a:solidFill>
          <a:latin typeface="+mn-lt"/>
          <a:ea typeface="+mn-ea"/>
          <a:cs typeface="+mn-cs"/>
        </a:defRPr>
      </a:lvl5pPr>
      <a:lvl6pPr marL="1764792" indent="-182880" algn="l">
        <a:spcBef>
          <a:spcPts val="0"/>
        </a:spcBef>
        <a:buClr>
          <a:schemeClr val="tx1"/>
        </a:buClr>
        <a:buFont typeface="Wingdings 3"/>
        <a:buChar char=""/>
        <a:defRPr sz="1800">
          <a:solidFill>
            <a:schemeClr val="tx1"/>
          </a:solidFill>
          <a:latin typeface="+mn-lt"/>
          <a:ea typeface="+mn-ea"/>
          <a:cs typeface="+mn-cs"/>
        </a:defRPr>
      </a:lvl6pPr>
      <a:lvl7pPr marL="1965960" indent="-182880" algn="l">
        <a:spcBef>
          <a:spcPts val="0"/>
        </a:spcBef>
        <a:buClr>
          <a:schemeClr val="tx1"/>
        </a:buClr>
        <a:buFont typeface="Wingdings 2"/>
        <a:buChar char=""/>
        <a:defRPr sz="1600">
          <a:solidFill>
            <a:schemeClr val="tx1"/>
          </a:solidFill>
          <a:latin typeface="+mn-lt"/>
          <a:ea typeface="+mn-ea"/>
          <a:cs typeface="+mn-cs"/>
        </a:defRPr>
      </a:lvl7pPr>
      <a:lvl8pPr marL="2167128" indent="-182880" algn="l">
        <a:spcBef>
          <a:spcPts val="0"/>
        </a:spcBef>
        <a:buClr>
          <a:schemeClr val="tx1"/>
        </a:buClr>
        <a:buFont typeface="Wingdings 2"/>
        <a:buChar char=""/>
        <a:defRPr sz="1400">
          <a:solidFill>
            <a:schemeClr val="tx1"/>
          </a:solidFill>
          <a:latin typeface="+mn-lt"/>
          <a:ea typeface="+mn-ea"/>
          <a:cs typeface="+mn-cs"/>
        </a:defRPr>
      </a:lvl8pPr>
      <a:lvl9pPr marL="2368296" indent="-182880" algn="l">
        <a:spcBef>
          <a:spcPts val="0"/>
        </a:spcBef>
        <a:buClr>
          <a:schemeClr val="tx1"/>
        </a:buClr>
        <a:buFont typeface="Wingdings 2"/>
        <a:buChar char=""/>
        <a:defRPr sz="1400">
          <a:solidFill>
            <a:schemeClr val="tx1"/>
          </a:solidFill>
          <a:latin typeface="+mn-lt"/>
          <a:ea typeface="+mn-ea"/>
          <a:cs typeface="+mn-cs"/>
        </a:defRPr>
      </a:lvl9pPr>
    </p:bodyStyle>
    <p:otherStyle>
      <a:lvl1pPr marL="0" algn="l">
        <a:defRPr>
          <a:solidFill>
            <a:schemeClr val="tx1"/>
          </a:solidFill>
          <a:latin typeface="+mn-lt"/>
          <a:ea typeface="+mn-ea"/>
          <a:cs typeface="+mn-cs"/>
        </a:defRPr>
      </a:lvl1pPr>
      <a:lvl2pPr marL="457200" algn="l">
        <a:defRPr>
          <a:solidFill>
            <a:schemeClr val="tx1"/>
          </a:solidFill>
          <a:latin typeface="+mn-lt"/>
          <a:ea typeface="+mn-ea"/>
          <a:cs typeface="+mn-cs"/>
        </a:defRPr>
      </a:lvl2pPr>
      <a:lvl3pPr marL="914400" algn="l">
        <a:defRPr>
          <a:solidFill>
            <a:schemeClr val="tx1"/>
          </a:solidFill>
          <a:latin typeface="+mn-lt"/>
          <a:ea typeface="+mn-ea"/>
          <a:cs typeface="+mn-cs"/>
        </a:defRPr>
      </a:lvl3pPr>
      <a:lvl4pPr marL="1371600" algn="l">
        <a:defRPr>
          <a:solidFill>
            <a:schemeClr val="tx1"/>
          </a:solidFill>
          <a:latin typeface="+mn-lt"/>
          <a:ea typeface="+mn-ea"/>
          <a:cs typeface="+mn-cs"/>
        </a:defRPr>
      </a:lvl4pPr>
      <a:lvl5pPr marL="1828800" algn="l">
        <a:defRPr>
          <a:solidFill>
            <a:schemeClr val="tx1"/>
          </a:solidFill>
          <a:latin typeface="+mn-lt"/>
          <a:ea typeface="+mn-ea"/>
          <a:cs typeface="+mn-cs"/>
        </a:defRPr>
      </a:lvl5pPr>
      <a:lvl6pPr marL="2286000" algn="l">
        <a:defRPr>
          <a:solidFill>
            <a:schemeClr val="tx1"/>
          </a:solidFill>
          <a:latin typeface="+mn-lt"/>
          <a:ea typeface="+mn-ea"/>
          <a:cs typeface="+mn-cs"/>
        </a:defRPr>
      </a:lvl6pPr>
      <a:lvl7pPr marL="2743200" algn="l">
        <a:defRPr>
          <a:solidFill>
            <a:schemeClr val="tx1"/>
          </a:solidFill>
          <a:latin typeface="+mn-lt"/>
          <a:ea typeface="+mn-ea"/>
          <a:cs typeface="+mn-cs"/>
        </a:defRPr>
      </a:lvl7pPr>
      <a:lvl8pPr marL="3200400" algn="l">
        <a:defRPr>
          <a:solidFill>
            <a:schemeClr val="tx1"/>
          </a:solidFill>
          <a:latin typeface="+mn-lt"/>
          <a:ea typeface="+mn-ea"/>
          <a:cs typeface="+mn-cs"/>
        </a:defRPr>
      </a:lvl8pPr>
      <a:lvl9pPr marL="3657600" algn="l">
        <a:defRPr>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arget="../media/image4.jpeg" Type="http://schemas.openxmlformats.org/officeDocument/2006/relationships/image"/><Relationship Id="rId2" Target="../media/image3.jpeg" Type="http://schemas.openxmlformats.org/officeDocument/2006/relationships/image"/><Relationship Id="rId1" Target="../slideLayouts/slideLayout2.xml" Type="http://schemas.openxmlformats.org/officeDocument/2006/relationships/slideLayout"/></Relationships>
</file>

<file path=ppt/slides/_rels/slide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arget="../media/image24.jpeg" Type="http://schemas.openxmlformats.org/officeDocument/2006/relationships/image"/><Relationship Id="rId2" Target="../media/image23.jpeg" Type="http://schemas.openxmlformats.org/officeDocument/2006/relationships/image"/><Relationship Id="rId1" Target="../slideLayouts/slideLayout25.xml" Type="http://schemas.openxmlformats.org/officeDocument/2006/relationships/slideLayout"/></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hyperlink" Target="http://www.syl.ru/article/90856/mnogogrannyiy-zelenyiy-tsvet" TargetMode="Externa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p="http://schemas.openxmlformats.org/presentationml/2006/main" xmlns:a="http://schemas.openxmlformats.org/drawingml/2006/main" xmlns:r="http://schemas.openxmlformats.org/officeDocument/2006/relationships" showMasterPhAnim="0">
  <p:cSld>
    <p:spTree>
      <p:nvGrpSpPr>
        <p:cNvPr id="1" name=""/>
        <p:cNvGrpSpPr/>
        <p:nvPr/>
      </p:nvGrpSpPr>
      <p:grpSpPr bwMode="auto">
        <a:xfrm>
          <a:off x="0" y="0"/>
          <a:ext cx="0" cy="0"/>
          <a:chOff x="0" y="0"/>
          <a:chExt cx="0" cy="0"/>
        </a:xfrm>
      </p:grpSpPr>
      <p:sp>
        <p:nvSpPr>
          <p:cNvPr id="4" name="Oval 28"/>
          <p:cNvSpPr/>
          <p:nvPr/>
        </p:nvSpPr>
        <p:spPr bwMode="auto">
          <a:xfrm>
            <a:off x="8572500" y="6038850"/>
            <a:ext cx="152400" cy="152400"/>
          </a:xfrm>
          <a:prstGeom prst="ellipse">
            <a:avLst/>
          </a:prstGeom>
        </p:spPr>
        <p:style>
          <a:lnRef idx="1">
            <a:schemeClr val="accent6"/>
          </a:lnRef>
          <a:fillRef idx="3">
            <a:schemeClr val="accent6"/>
          </a:fillRef>
          <a:effectRef idx="3">
            <a:schemeClr val="accent6"/>
          </a:effectRef>
          <a:fontRef idx="minor">
            <a:schemeClr val="lt1"/>
          </a:fontRef>
        </p:style>
        <p:txBody>
          <a:bodyPr anchor="ctr"/>
          <a:lstStyle/>
          <a:p>
            <a:pPr algn="ctr">
              <a:defRPr/>
            </a:pPr>
            <a:endParaRPr lang="ru-RU"/>
          </a:p>
        </p:txBody>
      </p:sp>
      <p:sp>
        <p:nvSpPr>
          <p:cNvPr id="5" name="Oval 28"/>
          <p:cNvSpPr/>
          <p:nvPr/>
        </p:nvSpPr>
        <p:spPr bwMode="auto">
          <a:xfrm>
            <a:off x="8572500" y="6324600"/>
            <a:ext cx="152400" cy="152400"/>
          </a:xfrm>
          <a:prstGeom prst="ellipse">
            <a:avLst/>
          </a:prstGeom>
        </p:spPr>
        <p:style>
          <a:lnRef idx="1">
            <a:schemeClr val="accent4"/>
          </a:lnRef>
          <a:fillRef idx="3">
            <a:schemeClr val="accent4"/>
          </a:fillRef>
          <a:effectRef idx="3">
            <a:schemeClr val="accent4"/>
          </a:effectRef>
          <a:fontRef idx="minor">
            <a:schemeClr val="lt1"/>
          </a:fontRef>
        </p:style>
        <p:txBody>
          <a:bodyPr anchor="ctr"/>
          <a:lstStyle/>
          <a:p>
            <a:pPr algn="ctr">
              <a:defRPr/>
            </a:pPr>
            <a:endParaRPr lang="ru-RU"/>
          </a:p>
        </p:txBody>
      </p:sp>
      <p:sp>
        <p:nvSpPr>
          <p:cNvPr id="6" name="Oval 28"/>
          <p:cNvSpPr/>
          <p:nvPr/>
        </p:nvSpPr>
        <p:spPr bwMode="auto">
          <a:xfrm>
            <a:off x="8286775" y="5572140"/>
            <a:ext cx="152400" cy="152400"/>
          </a:xfrm>
          <a:prstGeom prst="ellipse">
            <a:avLst/>
          </a:prstGeom>
        </p:spPr>
        <p:style>
          <a:lnRef idx="1">
            <a:schemeClr val="accent1"/>
          </a:lnRef>
          <a:fillRef idx="3">
            <a:schemeClr val="accent1"/>
          </a:fillRef>
          <a:effectRef idx="3">
            <a:schemeClr val="accent1"/>
          </a:effectRef>
          <a:fontRef idx="minor">
            <a:schemeClr val="lt1"/>
          </a:fontRef>
        </p:style>
        <p:txBody>
          <a:bodyPr anchor="ctr"/>
          <a:lstStyle/>
          <a:p>
            <a:pPr algn="ctr">
              <a:defRPr/>
            </a:pPr>
            <a:endParaRPr lang="ru-RU"/>
          </a:p>
        </p:txBody>
      </p:sp>
      <p:sp>
        <p:nvSpPr>
          <p:cNvPr id="7" name="Oval 28"/>
          <p:cNvSpPr/>
          <p:nvPr/>
        </p:nvSpPr>
        <p:spPr bwMode="auto">
          <a:xfrm>
            <a:off x="8572500" y="5753100"/>
            <a:ext cx="152400" cy="152400"/>
          </a:xfrm>
          <a:prstGeom prst="ellipse">
            <a:avLst/>
          </a:prstGeom>
        </p:spPr>
        <p:style>
          <a:lnRef idx="1">
            <a:schemeClr val="accent3"/>
          </a:lnRef>
          <a:fillRef idx="3">
            <a:schemeClr val="accent3"/>
          </a:fillRef>
          <a:effectRef idx="3">
            <a:schemeClr val="accent3"/>
          </a:effectRef>
          <a:fontRef idx="minor">
            <a:schemeClr val="lt1"/>
          </a:fontRef>
        </p:style>
        <p:txBody>
          <a:bodyPr anchor="ctr"/>
          <a:lstStyle/>
          <a:p>
            <a:pPr algn="ctr">
              <a:defRPr/>
            </a:pPr>
            <a:endParaRPr lang="ru-RU"/>
          </a:p>
        </p:txBody>
      </p:sp>
      <p:sp>
        <p:nvSpPr>
          <p:cNvPr id="8" name="Rectangle 24"/>
          <p:cNvSpPr>
            <a:spLocks noGrp="1"/>
          </p:cNvSpPr>
          <p:nvPr>
            <p:ph type="ctrTitle"/>
          </p:nvPr>
        </p:nvSpPr>
        <p:spPr bwMode="auto">
          <a:xfrm>
            <a:off x="714348" y="620688"/>
            <a:ext cx="7715304" cy="1879618"/>
          </a:xfrm>
        </p:spPr>
        <p:txBody>
          <a:bodyPr>
            <a:normAutofit fontScale="90000"/>
          </a:bodyPr>
          <a:lstStyle/>
          <a:p>
            <a:pPr>
              <a:defRPr/>
            </a:pPr>
            <a:r>
              <a:rPr dirty="0" lang="ru-RU" sz="4000">
                <a:solidFill>
                  <a:srgbClr val="002060"/>
                </a:solidFill>
                <a:latin charset="0" panose="03010101010201010101" pitchFamily="66" typeface="Monotype Corsiva"/>
              </a:rPr>
              <a:t>Психология цвета. </a:t>
            </a:r>
            <a:br>
              <a:rPr dirty="0" lang="ru-RU" sz="4000">
                <a:solidFill>
                  <a:srgbClr val="002060"/>
                </a:solidFill>
                <a:latin charset="0" panose="03010101010201010101" pitchFamily="66" typeface="Monotype Corsiva"/>
              </a:rPr>
            </a:br>
            <a:r>
              <a:rPr dirty="0" lang="ru-RU" sz="3200">
                <a:solidFill>
                  <a:srgbClr val="002060"/>
                </a:solidFill>
                <a:latin charset="0" panose="03010101010201010101" pitchFamily="66" typeface="Monotype Corsiva"/>
              </a:rPr>
              <a:t>Какими цветами рисует ваш ребенок?</a:t>
            </a:r>
            <a:br>
              <a:rPr dirty="0" lang="ru-RU">
                <a:solidFill>
                  <a:srgbClr val="002060"/>
                </a:solidFill>
                <a:latin charset="0" panose="03010101010201010101" pitchFamily="66" typeface="Monotype Corsiva"/>
              </a:rPr>
            </a:br>
            <a:endParaRPr dirty="0" lang="ru-RU" sz="2000">
              <a:solidFill>
                <a:srgbClr val="002060"/>
              </a:solidFill>
              <a:latin charset="0" panose="03010101010201010101" pitchFamily="66" typeface="Monotype Corsiva"/>
            </a:endParaRPr>
          </a:p>
        </p:txBody>
      </p:sp>
      <p:sp>
        <p:nvSpPr>
          <p:cNvPr id="9" name="Подзаголовок 7"/>
          <p:cNvSpPr>
            <a:spLocks noGrp="1"/>
          </p:cNvSpPr>
          <p:nvPr>
            <p:ph idx="1" type="subTitle"/>
          </p:nvPr>
        </p:nvSpPr>
        <p:spPr bwMode="auto">
          <a:xfrm>
            <a:off x="500034" y="5143512"/>
            <a:ext cx="3000396" cy="1214446"/>
          </a:xfrm>
        </p:spPr>
        <p:txBody>
          <a:bodyPr>
            <a:normAutofit/>
          </a:bodyPr>
          <a:lstStyle/>
          <a:p>
            <a:pPr algn="l">
              <a:defRPr/>
            </a:pPr>
            <a:r>
              <a:rPr b="1" dirty="0" lang="ru-RU" sz="2000">
                <a:solidFill>
                  <a:srgbClr val="002060"/>
                </a:solidFill>
              </a:rPr>
              <a:t>Подготовила : </a:t>
            </a:r>
            <a:r>
              <a:rPr b="1" dirty="0" err="1" lang="ru-RU" sz="2000">
                <a:solidFill>
                  <a:srgbClr val="002060"/>
                </a:solidFill>
              </a:rPr>
              <a:t>Петранова</a:t>
            </a:r>
            <a:r>
              <a:rPr b="1" dirty="0" lang="ru-RU" sz="2000">
                <a:solidFill>
                  <a:srgbClr val="002060"/>
                </a:solidFill>
              </a:rPr>
              <a:t> Л.А</a:t>
            </a:r>
            <a:endParaRPr b="1" dirty="0">
              <a:solidFill>
                <a:srgbClr val="002060"/>
              </a:solidFill>
            </a:endParaRPr>
          </a:p>
        </p:txBody>
      </p:sp>
      <p:sp>
        <p:nvSpPr>
          <p:cNvPr id="11" name="Прямоугольник 10"/>
          <p:cNvSpPr/>
          <p:nvPr/>
        </p:nvSpPr>
        <p:spPr bwMode="auto">
          <a:xfrm>
            <a:off x="357158" y="2108270"/>
            <a:ext cx="2928958" cy="3170099"/>
          </a:xfrm>
          <a:prstGeom prst="rect">
            <a:avLst/>
          </a:prstGeom>
        </p:spPr>
        <p:txBody>
          <a:bodyPr wrap="square">
            <a:spAutoFit/>
          </a:bodyPr>
          <a:lstStyle/>
          <a:p>
            <a:pPr algn="ctr" lvl="0">
              <a:defRPr/>
            </a:pPr>
            <a:endParaRPr dirty="0" spc="-100" sz="2000">
              <a:ln w="3200">
                <a:solidFill>
                  <a:srgbClr val="444D26">
                    <a:shade val="75000"/>
                    <a:alpha val="25000"/>
                  </a:srgbClr>
                </a:solidFill>
                <a:prstDash val="solid"/>
                <a:round/>
              </a:ln>
              <a:solidFill>
                <a:srgbClr val="00B050"/>
              </a:solidFill>
              <a:ea typeface="+mj-ea"/>
              <a:cs typeface="+mj-cs"/>
            </a:endParaRPr>
          </a:p>
          <a:p>
            <a:pPr algn="ctr" lvl="0">
              <a:defRPr/>
            </a:pPr>
            <a:r>
              <a:rPr dirty="0" lang="en-US" spc="-100" sz="3600">
                <a:ln w="3200">
                  <a:solidFill>
                    <a:srgbClr val="444D26">
                      <a:shade val="75000"/>
                      <a:alpha val="25000"/>
                    </a:srgbClr>
                  </a:solidFill>
                  <a:prstDash val="solid"/>
                  <a:round/>
                </a:ln>
                <a:solidFill>
                  <a:srgbClr val="00B050"/>
                </a:solidFill>
                <a:latin charset="0" panose="03010101010201010101" pitchFamily="66" typeface="Monotype Corsiva"/>
                <a:ea typeface="+mj-ea"/>
                <a:cs typeface="+mj-cs"/>
              </a:rPr>
              <a:t> </a:t>
            </a:r>
            <a:r>
              <a:rPr b="1" dirty="0" sz="3600">
                <a:solidFill>
                  <a:srgbClr val="00B050"/>
                </a:solidFill>
                <a:latin charset="0" panose="03010101010201010101" pitchFamily="66" typeface="Monotype Corsiva"/>
                <a:ea typeface="Times New Roman"/>
                <a:cs typeface="Arial"/>
              </a:rPr>
              <a:t>О чем говорят цветовые предпочтения ребенка</a:t>
            </a:r>
            <a:endParaRPr dirty="0" sz="3600">
              <a:solidFill>
                <a:srgbClr val="00B050"/>
              </a:solidFill>
              <a:latin charset="0" panose="03010101010201010101" pitchFamily="66" typeface="Monotype Corsiva"/>
            </a:endParaRPr>
          </a:p>
          <a:p>
            <a:pPr algn="ctr">
              <a:defRPr/>
            </a:pPr>
            <a:endParaRPr dirty="0" lang="ru-RU" sz="3600">
              <a:solidFill>
                <a:srgbClr val="00B050"/>
              </a:solidFill>
              <a:latin charset="0" panose="03010101010201010101" pitchFamily="66" typeface="Monotype Corsiva"/>
            </a:endParaRPr>
          </a:p>
        </p:txBody>
      </p:sp>
      <p:sp>
        <p:nvSpPr>
          <p:cNvPr id="2" name="Овал 1"/>
          <p:cNvSpPr/>
          <p:nvPr/>
        </p:nvSpPr>
        <p:spPr>
          <a:xfrm>
            <a:off x="827584" y="116632"/>
            <a:ext cx="7821116" cy="6886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b="1" dirty="0" lang="ru-RU">
                <a:solidFill>
                  <a:srgbClr val="002060"/>
                </a:solidFill>
              </a:rPr>
              <a:t>МБДОУ </a:t>
            </a:r>
          </a:p>
          <a:p>
            <a:pPr algn="ctr"/>
            <a:r>
              <a:rPr b="1" dirty="0" lang="ru-RU">
                <a:solidFill>
                  <a:srgbClr val="002060"/>
                </a:solidFill>
              </a:rPr>
              <a:t> «Детский сад комбинированного вида №20»</a:t>
            </a:r>
          </a:p>
        </p:txBody>
      </p:sp>
      <p:pic>
        <p:nvPicPr>
          <p:cNvPr id="12" name="Рисунок 11">
            <a:extLst>
              <a:ext uri="{FF2B5EF4-FFF2-40B4-BE49-F238E27FC236}">
                <a16:creationId xmlns:a16="http://schemas.microsoft.com/office/drawing/2014/main" id="{069EAD08-1AF5-476D-BFE1-E7C7C419B5F8}"/>
              </a:ext>
            </a:extLst>
          </p:cNvPr>
          <p:cNvPicPr>
            <a:picLocks noChangeAspect="1"/>
          </p:cNvPicPr>
          <p:nvPr/>
        </p:nvPicPr>
        <p:blipFill rotWithShape="1">
          <a:blip cstate="print" r:embed="rId2">
            <a:extLst>
              <a:ext uri="{28A0092B-C50C-407E-A947-70E740481C1C}">
                <a14:useLocalDpi xmlns:a14="http://schemas.microsoft.com/office/drawing/2010/main" val="0"/>
              </a:ext>
            </a:extLst>
          </a:blip>
          <a:srcRect b="15" t="85"/>
          <a:stretch/>
        </p:blipFill>
        <p:spPr>
          <a:xfrm>
            <a:off x="5643572" y="1942311"/>
            <a:ext cx="3167349" cy="479409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a:xfrm>
            <a:off x="5643570" y="285728"/>
            <a:ext cx="2814630" cy="714380"/>
          </a:xfrm>
        </p:spPr>
        <p:txBody>
          <a:bodyPr>
            <a:normAutofit/>
          </a:bodyPr>
          <a:lstStyle/>
          <a:p>
            <a:pPr algn="ctr">
              <a:defRPr/>
            </a:pPr>
            <a:br>
              <a:rPr sz="1800">
                <a:solidFill>
                  <a:schemeClr val="bg1">
                    <a:lumMod val="50000"/>
                    <a:lumOff val="50000"/>
                  </a:schemeClr>
                </a:solidFill>
              </a:rPr>
            </a:br>
            <a:endParaRPr lang="ru-RU" sz="1800">
              <a:solidFill>
                <a:schemeClr val="bg1">
                  <a:lumMod val="50000"/>
                  <a:lumOff val="50000"/>
                </a:schemeClr>
              </a:solidFill>
            </a:endParaRPr>
          </a:p>
        </p:txBody>
      </p:sp>
      <p:sp>
        <p:nvSpPr>
          <p:cNvPr id="5" name="Прямоугольник 3"/>
          <p:cNvSpPr/>
          <p:nvPr/>
        </p:nvSpPr>
        <p:spPr bwMode="auto">
          <a:xfrm>
            <a:off x="285720" y="428604"/>
            <a:ext cx="8501122" cy="6001643"/>
          </a:xfrm>
          <a:prstGeom prst="rect">
            <a:avLst/>
          </a:prstGeom>
        </p:spPr>
        <p:txBody>
          <a:bodyPr wrap="square">
            <a:spAutoFit/>
          </a:bodyPr>
          <a:lstStyle/>
          <a:p>
            <a:pPr>
              <a:defRPr/>
            </a:pPr>
            <a:r>
              <a:rPr dirty="0">
                <a:solidFill>
                  <a:schemeClr val="bg1">
                    <a:lumMod val="50000"/>
                    <a:lumOff val="50000"/>
                  </a:schemeClr>
                </a:solidFill>
              </a:rPr>
              <a:t>                     "</a:t>
            </a:r>
            <a:r>
              <a:rPr sz="2400" dirty="0">
                <a:solidFill>
                  <a:schemeClr val="bg1">
                    <a:lumMod val="75000"/>
                    <a:lumOff val="25000"/>
                  </a:schemeClr>
                </a:solidFill>
              </a:rPr>
              <a:t>Серые" дети " самые недемонстративные</a:t>
            </a:r>
            <a:r>
              <a:rPr dirty="0">
                <a:solidFill>
                  <a:schemeClr val="bg1">
                    <a:lumMod val="75000"/>
                    <a:lumOff val="25000"/>
                  </a:schemeClr>
                </a:solidFill>
              </a:rPr>
              <a:t>. </a:t>
            </a:r>
          </a:p>
          <a:p>
            <a:pPr>
              <a:defRPr/>
            </a:pPr>
            <a:r>
              <a:rPr sz="2000" b="1" dirty="0">
                <a:solidFill>
                  <a:srgbClr val="002060"/>
                </a:solidFill>
              </a:rPr>
              <a:t>Они предпочитают не выделяться среди сверстников, не претендуют на лидерство, не проявляют инициативу и энтузиазм. Такие дети очень серьёзны, послушны, хорошие помощники в бытовых делах. Очень любят заниматься ручным трудом, тщательны и аккуратны в работе. Они менее других детей доставляют проблемы своим родителям и воспитателю. "Серые" могут не "хватать" звезд с неба", но и не ходят в отстающих. У них проявляются такие качества, как: постоянный самоконтроль, склонность к угнетенным состояниям, уход в себя, повышенная обидчивость и ранимость, подавление своих естественных потребностей. </a:t>
            </a:r>
            <a:endParaRPr b="1" dirty="0">
              <a:solidFill>
                <a:srgbClr val="002060"/>
              </a:solidFill>
            </a:endParaRPr>
          </a:p>
          <a:p>
            <a:pPr>
              <a:defRPr/>
            </a:pPr>
            <a:r>
              <a:rPr sz="2000" b="1" dirty="0">
                <a:solidFill>
                  <a:srgbClr val="002060"/>
                </a:solidFill>
              </a:rPr>
              <a:t>Ссоры и разводы родителей больше всего ранят "серых" детей и отражаются на их самочувствии и здоровье. </a:t>
            </a:r>
            <a:endParaRPr b="1" dirty="0">
              <a:solidFill>
                <a:srgbClr val="002060"/>
              </a:solidFill>
            </a:endParaRPr>
          </a:p>
          <a:p>
            <a:pPr>
              <a:defRPr/>
            </a:pPr>
            <a:r>
              <a:rPr sz="2000" b="1" dirty="0">
                <a:solidFill>
                  <a:srgbClr val="002060"/>
                </a:solidFill>
              </a:rPr>
              <a:t>Будучи чувствительными по натуре, "серые" дети переживают по поводу различных конфликтов и неурядиц в своем окружении. Мир и благополучие в семье " главный их жизненный стимул</a:t>
            </a:r>
            <a:br>
              <a:rPr sz="2000" b="1" dirty="0">
                <a:solidFill>
                  <a:srgbClr val="002060"/>
                </a:solidFill>
              </a:rPr>
            </a:br>
            <a:br>
              <a:rPr sz="2000" b="1" dirty="0">
                <a:solidFill>
                  <a:srgbClr val="002060"/>
                </a:solidFill>
              </a:rPr>
            </a:br>
            <a:endParaRPr lang="ru-RU" sz="2000" b="1" dirty="0">
              <a:solidFill>
                <a:srgbClr val="00206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a:xfrm>
            <a:off x="285720" y="285728"/>
            <a:ext cx="8358246" cy="3357586"/>
          </a:xfrm>
        </p:spPr>
        <p:txBody>
          <a:bodyPr>
            <a:normAutofit fontScale="90000"/>
          </a:bodyPr>
          <a:lstStyle/>
          <a:p>
            <a:pPr>
              <a:defRPr/>
            </a:pPr>
            <a:r>
              <a:rPr sz="2000" dirty="0">
                <a:solidFill>
                  <a:srgbClr val="FF0000"/>
                </a:solidFill>
              </a:rPr>
              <a:t>"Оранжевые дети" </a:t>
            </a:r>
            <a:br>
              <a:rPr sz="2000" dirty="0">
                <a:solidFill>
                  <a:srgbClr val="FF0000"/>
                </a:solidFill>
              </a:rPr>
            </a:br>
            <a:r>
              <a:rPr sz="2000" dirty="0">
                <a:solidFill>
                  <a:srgbClr val="FF0000"/>
                </a:solidFill>
              </a:rPr>
              <a:t>Эти дети легко возбудимы, так же, как «красные» и «желтые», но это возбуждение не имеет выхода. И дети веселятся, шалят, кричат без всякой причины. Поэтому так опасен оранжевый цвет: когда к оранжевому солнцу добавляется оранжевое небо, да еще оранжевая мама – этот цвет становится визгливым, неприятным, он </a:t>
            </a:r>
            <a:r>
              <a:rPr sz="2000" dirty="0" err="1">
                <a:solidFill>
                  <a:srgbClr val="FF0000"/>
                </a:solidFill>
              </a:rPr>
              <a:t>раздразжает</a:t>
            </a:r>
            <a:r>
              <a:rPr sz="2000" dirty="0">
                <a:solidFill>
                  <a:srgbClr val="FF0000"/>
                </a:solidFill>
              </a:rPr>
              <a:t> и опустошает. </a:t>
            </a:r>
            <a:br>
              <a:rPr sz="2000" dirty="0">
                <a:solidFill>
                  <a:srgbClr val="FF0000"/>
                </a:solidFill>
              </a:rPr>
            </a:br>
            <a:br>
              <a:rPr dirty="0"/>
            </a:br>
            <a:endParaRPr lang="ru-RU" dirty="0"/>
          </a:p>
        </p:txBody>
      </p:sp>
      <p:sp>
        <p:nvSpPr>
          <p:cNvPr id="5" name="Прямоугольник 2"/>
          <p:cNvSpPr/>
          <p:nvPr/>
        </p:nvSpPr>
        <p:spPr bwMode="auto">
          <a:xfrm>
            <a:off x="428596" y="2357430"/>
            <a:ext cx="8358246" cy="3139321"/>
          </a:xfrm>
          <a:prstGeom prst="rect">
            <a:avLst/>
          </a:prstGeom>
        </p:spPr>
        <p:txBody>
          <a:bodyPr wrap="square">
            <a:spAutoFit/>
          </a:bodyPr>
          <a:lstStyle/>
          <a:p>
            <a:pPr>
              <a:defRPr/>
            </a:pPr>
            <a:r>
              <a:rPr b="1">
                <a:solidFill>
                  <a:srgbClr val="002060"/>
                </a:solidFill>
              </a:rPr>
              <a:t>"Сине-зеленые дети"</a:t>
            </a:r>
            <a:r>
              <a:rPr>
                <a:solidFill>
                  <a:srgbClr val="002060"/>
                </a:solidFill>
              </a:rPr>
              <a:t> </a:t>
            </a:r>
            <a:br>
              <a:rPr>
                <a:solidFill>
                  <a:srgbClr val="002060"/>
                </a:solidFill>
              </a:rPr>
            </a:br>
            <a:r>
              <a:rPr>
                <a:solidFill>
                  <a:srgbClr val="002060"/>
                </a:solidFill>
              </a:rPr>
              <a:t>На языке цвета «сине-зеленый» означает воду, лед, холод, глубину, гордость, престиж, тщеславие. Данный цвет – индикатор состояния нервной системы. У того, кому он нравится, нервы перенапряжены. Такое нервное напряжение определяется характером человека, или может быть вызвано ситуацией, когда человек боится ошибиться, лишиться достигнутых успехов, вызвать в свой адрес критику. Не случайно «сине-зелеными» являются все чиновники и администраторы. Поэтому очень важно уберечь «сине-зеленых» от излишней регламентации. Необходимо предоставить ребенку больше свободы, поощрять инициативу, заменять наказание на поощрение, возможно, снизить требования (например, не требовать учиться только на пятерки). </a:t>
            </a:r>
            <a:endParaRPr lang="ru-RU">
              <a:solidFill>
                <a:srgbClr val="00206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Заголовок 2"/>
          <p:cNvSpPr>
            <a:spLocks noGrp="1"/>
          </p:cNvSpPr>
          <p:nvPr>
            <p:ph type="title"/>
          </p:nvPr>
        </p:nvSpPr>
        <p:spPr bwMode="auto">
          <a:xfrm>
            <a:off x="457200" y="0"/>
            <a:ext cx="8258203" cy="1785926"/>
          </a:xfrm>
        </p:spPr>
        <p:txBody>
          <a:bodyPr>
            <a:normAutofit/>
          </a:bodyPr>
          <a:lstStyle/>
          <a:p>
            <a:pPr algn="ctr">
              <a:defRPr/>
            </a:pPr>
            <a:r>
              <a:rPr lang="ru-RU" sz="2000">
                <a:solidFill>
                  <a:schemeClr val="bg1"/>
                </a:solidFill>
              </a:rPr>
              <a:t>На сегодняшний день существует две разновидности проективных методов: анализ продуктов  деятельности ребенка (рисунки) и анализ  ассоциаций при восприятии образов внешнего мира (детский вариант  теста Люшера, детский вариант чернильных пятен Роршаха).</a:t>
            </a:r>
            <a:br>
              <a:rPr lang="ru-RU" sz="2000">
                <a:solidFill>
                  <a:schemeClr val="bg1"/>
                </a:solidFill>
              </a:rPr>
            </a:br>
            <a:endParaRPr lang="ru-RU" sz="2000">
              <a:solidFill>
                <a:schemeClr val="bg1"/>
              </a:solidFill>
            </a:endParaRPr>
          </a:p>
        </p:txBody>
      </p:sp>
      <p:sp>
        <p:nvSpPr>
          <p:cNvPr id="5" name="Содержимое 1"/>
          <p:cNvSpPr>
            <a:spLocks noGrp="1"/>
          </p:cNvSpPr>
          <p:nvPr>
            <p:ph idx="1"/>
          </p:nvPr>
        </p:nvSpPr>
        <p:spPr bwMode="auto">
          <a:xfrm>
            <a:off x="457200" y="1785926"/>
            <a:ext cx="8229600" cy="4310074"/>
          </a:xfrm>
        </p:spPr>
        <p:txBody>
          <a:bodyPr>
            <a:normAutofit lnSpcReduction="10000"/>
          </a:bodyPr>
          <a:lstStyle/>
          <a:p>
            <a:pPr>
              <a:defRPr/>
            </a:pPr>
            <a:r>
              <a:rPr lang="ru-RU" sz="2000">
                <a:solidFill>
                  <a:schemeClr val="bg1"/>
                </a:solidFill>
              </a:rPr>
              <a:t> Рисунки. Дети обычно в восторге не только от самого процесса рисования домика, дерева, семьи, собственного портрета, несуществующего животного, но и радуются интересу взрослого к рисунку, любят подолгу объяснять то, что изображено на листе. Основные акценты психотерапевты расставляют на положении рисунка на листе бумаги, размере, наличии или отсутствии границ (рамок), яркости линий, цветовой гамме.</a:t>
            </a:r>
            <a:endParaRPr/>
          </a:p>
          <a:p>
            <a:pPr>
              <a:defRPr/>
            </a:pPr>
            <a:r>
              <a:rPr lang="ru-RU" sz="2000">
                <a:solidFill>
                  <a:schemeClr val="bg1"/>
                </a:solidFill>
              </a:rPr>
              <a:t>Важен и эффект первого впечатления — те детали, которые сразу бросаются в глаза. Считается, что через них ребенок пытается выразить свою проблему. Так, например, дети, пострадавшие от сексуального насилия или домогательств, в рисунке человека акцентируют внимание на области таза (яркие линии, полосы, обрисовывающие талию, пояса).</a:t>
            </a:r>
            <a:endParaRPr/>
          </a:p>
          <a:p>
            <a:pPr>
              <a:defRPr/>
            </a:pPr>
            <a:endParaRPr lang="ru-RU" sz="200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Заголовок 2"/>
          <p:cNvSpPr>
            <a:spLocks noGrp="1"/>
          </p:cNvSpPr>
          <p:nvPr>
            <p:ph type="title"/>
          </p:nvPr>
        </p:nvSpPr>
        <p:spPr bwMode="auto"/>
        <p:txBody>
          <a:bodyPr>
            <a:normAutofit fontScale="90000"/>
          </a:bodyPr>
          <a:lstStyle/>
          <a:p>
            <a:pPr algn="ctr">
              <a:defRPr/>
            </a:pPr>
            <a:r>
              <a:rPr lang="ru-RU"/>
              <a:t>Как цвет влияет на детей? Лечение цветом. </a:t>
            </a:r>
          </a:p>
        </p:txBody>
      </p:sp>
      <p:sp>
        <p:nvSpPr>
          <p:cNvPr id="5" name="Содержимое 1"/>
          <p:cNvSpPr>
            <a:spLocks noGrp="1"/>
          </p:cNvSpPr>
          <p:nvPr>
            <p:ph idx="1"/>
          </p:nvPr>
        </p:nvSpPr>
        <p:spPr bwMode="auto"/>
        <p:txBody>
          <a:bodyPr>
            <a:normAutofit/>
          </a:bodyPr>
          <a:lstStyle/>
          <a:p>
            <a:pPr>
              <a:defRPr/>
            </a:pPr>
            <a:r>
              <a:rPr lang="ru-RU" sz="2000">
                <a:solidFill>
                  <a:schemeClr val="bg1"/>
                </a:solidFill>
                <a:latin typeface="Times New Roman"/>
                <a:cs typeface="Times New Roman"/>
              </a:rPr>
              <a:t>Цветотерапия зарекомендовала себя в медицине уже давно, и даже в современной косметологии используются её элементы. Цветотерапия основана на принципе проникновения фотонов света в наш мозг и воздействие на определенные светозависимые гормоны.</a:t>
            </a:r>
            <a:br>
              <a:rPr lang="ru-RU" sz="2000">
                <a:solidFill>
                  <a:schemeClr val="bg1"/>
                </a:solidFill>
                <a:latin typeface="Times New Roman"/>
                <a:cs typeface="Times New Roman"/>
              </a:rPr>
            </a:br>
            <a:r>
              <a:rPr lang="ru-RU" sz="2000">
                <a:solidFill>
                  <a:schemeClr val="bg1"/>
                </a:solidFill>
                <a:latin typeface="Times New Roman"/>
                <a:cs typeface="Times New Roman"/>
              </a:rPr>
              <a:t>Для начала, в это просто надо поверить и самому в этом убедиться. А убедиться достаточно легко – просто обратите внимание на то, какой цвет у вашего ребёнка самый любимый. Обычно дети называют яркие цвета – красный, жёлтый. В этом выражается их природная склонность к действиям, яркости во всём и потрясающему умению радоваться жизни. Но для того, чтобы до конца понять, что можно сделать с помощью разных цветов, надо знать, что они обозначают и как влияют на наш организм</a:t>
            </a:r>
            <a:r>
              <a:rPr lang="ru-RU" sz="2000">
                <a:solidFill>
                  <a:schemeClr val="bg1"/>
                </a:solidFill>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Содержимое 1"/>
          <p:cNvSpPr>
            <a:spLocks noGrp="1"/>
          </p:cNvSpPr>
          <p:nvPr>
            <p:ph idx="1"/>
          </p:nvPr>
        </p:nvSpPr>
        <p:spPr bwMode="auto">
          <a:xfrm>
            <a:off x="457200" y="285728"/>
            <a:ext cx="8229600" cy="5810272"/>
          </a:xfrm>
        </p:spPr>
        <p:txBody>
          <a:bodyPr>
            <a:normAutofit fontScale="32500" lnSpcReduction="20000"/>
          </a:bodyPr>
          <a:lstStyle/>
          <a:p>
            <a:pPr>
              <a:defRPr/>
            </a:pPr>
            <a:r>
              <a:rPr lang="ru-RU" dirty="0">
                <a:solidFill>
                  <a:schemeClr val="bg1"/>
                </a:solidFill>
              </a:rPr>
              <a:t>. </a:t>
            </a:r>
            <a:r>
              <a:rPr lang="ru-RU" sz="5500" dirty="0">
                <a:solidFill>
                  <a:schemeClr val="bg1"/>
                </a:solidFill>
              </a:rPr>
              <a:t>Голубой цвет незаменим при стрессах и излишних волнениях.</a:t>
            </a:r>
            <a:br>
              <a:rPr lang="ru-RU" sz="5500" dirty="0">
                <a:solidFill>
                  <a:schemeClr val="bg1"/>
                </a:solidFill>
              </a:rPr>
            </a:br>
            <a:r>
              <a:rPr lang="ru-RU" sz="5500" dirty="0">
                <a:solidFill>
                  <a:schemeClr val="bg1"/>
                </a:solidFill>
              </a:rPr>
              <a:t>Он действует на организм успокаивающе, в основном благодаря тому, что снижает кровяное давление. Так же он в силах понизить температуру и остановить распространение инфекции. </a:t>
            </a:r>
          </a:p>
          <a:p>
            <a:pPr>
              <a:defRPr/>
            </a:pPr>
            <a:endParaRPr lang="ru-RU" sz="5500" dirty="0">
              <a:solidFill>
                <a:schemeClr val="bg1"/>
              </a:solidFill>
            </a:endParaRPr>
          </a:p>
          <a:p>
            <a:pPr>
              <a:defRPr/>
            </a:pPr>
            <a:r>
              <a:rPr lang="ru-RU" sz="5500" dirty="0">
                <a:solidFill>
                  <a:schemeClr val="bg1"/>
                </a:solidFill>
              </a:rPr>
              <a:t>Схожие эффекты достигаются и с помощью синего цвета магическая сила цвета </a:t>
            </a:r>
            <a:r>
              <a:rPr lang="ru-RU" sz="5500" dirty="0" err="1">
                <a:solidFill>
                  <a:schemeClr val="bg1"/>
                </a:solidFill>
              </a:rPr>
              <a:t>цветотерапия</a:t>
            </a:r>
            <a:r>
              <a:rPr lang="ru-RU" sz="5500" dirty="0">
                <a:solidFill>
                  <a:schemeClr val="bg1"/>
                </a:solidFill>
              </a:rPr>
              <a:t>: он особенно эффективен для борьбы со стрессом. Считается, что долгое созерцание синего цвета может утолить боль, к тому же, он отлично действует и на глаза в качестве успокаивающего средства. Схожи с синим и голубым по действию и фиолетовый и сиреневый.</a:t>
            </a:r>
            <a:br>
              <a:rPr lang="ru-RU" sz="5500" dirty="0">
                <a:solidFill>
                  <a:schemeClr val="bg1"/>
                </a:solidFill>
              </a:rPr>
            </a:br>
            <a:r>
              <a:rPr lang="ru-RU" sz="5500" dirty="0">
                <a:solidFill>
                  <a:schemeClr val="bg1"/>
                </a:solidFill>
              </a:rPr>
              <a:t>Эти цвета вообще всегда считались основными в  </a:t>
            </a:r>
            <a:r>
              <a:rPr lang="ru-RU" sz="5500" dirty="0" err="1">
                <a:solidFill>
                  <a:schemeClr val="bg1"/>
                </a:solidFill>
              </a:rPr>
              <a:t>цветотерапии</a:t>
            </a:r>
            <a:r>
              <a:rPr lang="ru-RU" sz="5500" dirty="0">
                <a:solidFill>
                  <a:schemeClr val="bg1"/>
                </a:solidFill>
              </a:rPr>
              <a:t>, цветами благородства и высшей знати. Любить такой цвет означает показывать себя высоким и интеллектуальным человеком. Однако избыток этого цвета вполне может привести к депрессии. Поэтому стоит обратить особое внимание на то, если ребёнок стремится ко всему фиолетовому или сиреневому. Возможно, он ищет не покоя, а просто, таким образом, подсознательно сигнализирует о душевном дискомфорте. Лечение синим цветом – особенно благотворное. </a:t>
            </a:r>
          </a:p>
          <a:p>
            <a:pPr>
              <a:defRPr/>
            </a:pPr>
            <a:endParaRPr lang="ru-RU" sz="5500" dirty="0">
              <a:solidFill>
                <a:schemeClr val="bg1"/>
              </a:solidFill>
            </a:endParaRPr>
          </a:p>
          <a:p>
            <a:pPr>
              <a:defRPr/>
            </a:pPr>
            <a:r>
              <a:rPr lang="ru-RU" sz="5500" dirty="0">
                <a:solidFill>
                  <a:schemeClr val="bg1"/>
                </a:solidFill>
              </a:rPr>
              <a:t>Зелёный цвет хорош при переутомлении и головной боли. Ему также дано стабилизировать кровяное давление и усмирять нервные срывы, бороться с хронической усталостью, правда, многие находят этот цвет скучным и вгоняющим в тоску, поэтому не переусердствуйте</a:t>
            </a:r>
            <a:br>
              <a:rPr lang="ru-RU" sz="5500" dirty="0">
                <a:solidFill>
                  <a:schemeClr val="bg1"/>
                </a:solidFill>
              </a:rPr>
            </a:br>
            <a:endParaRPr lang="ru-RU" sz="5500"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Содержимое 1"/>
          <p:cNvSpPr>
            <a:spLocks noGrp="1"/>
          </p:cNvSpPr>
          <p:nvPr>
            <p:ph idx="1"/>
          </p:nvPr>
        </p:nvSpPr>
        <p:spPr bwMode="auto">
          <a:xfrm>
            <a:off x="457200" y="357166"/>
            <a:ext cx="8229600" cy="5738834"/>
          </a:xfrm>
        </p:spPr>
        <p:txBody>
          <a:bodyPr>
            <a:normAutofit fontScale="70000" lnSpcReduction="20000"/>
          </a:bodyPr>
          <a:lstStyle/>
          <a:p>
            <a:pPr>
              <a:defRPr/>
            </a:pPr>
            <a:r>
              <a:rPr lang="ru-RU" dirty="0">
                <a:solidFill>
                  <a:schemeClr val="bg1"/>
                </a:solidFill>
              </a:rPr>
              <a:t>Красный цвет, словно физически излучает тепло.</a:t>
            </a:r>
            <a:br>
              <a:rPr lang="ru-RU" dirty="0">
                <a:solidFill>
                  <a:schemeClr val="bg1"/>
                </a:solidFill>
              </a:rPr>
            </a:br>
            <a:r>
              <a:rPr lang="ru-RU" dirty="0">
                <a:solidFill>
                  <a:schemeClr val="bg1"/>
                </a:solidFill>
              </a:rPr>
              <a:t>Он активизирует силы организма основы </a:t>
            </a:r>
            <a:r>
              <a:rPr lang="ru-RU" dirty="0" err="1">
                <a:solidFill>
                  <a:schemeClr val="bg1"/>
                </a:solidFill>
              </a:rPr>
              <a:t>цветотерапии</a:t>
            </a:r>
            <a:r>
              <a:rPr lang="ru-RU" dirty="0">
                <a:solidFill>
                  <a:schemeClr val="bg1"/>
                </a:solidFill>
              </a:rPr>
              <a:t> и даже лечит простуду. Некоторые, памятуя об этом, даже накрываются при простуде красными пледами. Красный цвет стимулирует сердечную активность, активизирует обмен веществ, однако с его употреблением надо быть наиболее осторожным! От долгого воздействия красного цвета человек может переутомиться и стать раздражительным. </a:t>
            </a:r>
          </a:p>
          <a:p>
            <a:pPr>
              <a:defRPr/>
            </a:pPr>
            <a:endParaRPr lang="ru-RU" dirty="0">
              <a:solidFill>
                <a:schemeClr val="bg1"/>
              </a:solidFill>
            </a:endParaRPr>
          </a:p>
          <a:p>
            <a:pPr>
              <a:defRPr/>
            </a:pPr>
            <a:r>
              <a:rPr lang="ru-RU" dirty="0">
                <a:solidFill>
                  <a:schemeClr val="bg1"/>
                </a:solidFill>
              </a:rPr>
              <a:t>Жёлтый цвет – цвет радости и оптимизма.</a:t>
            </a:r>
            <a:br>
              <a:rPr lang="ru-RU" dirty="0">
                <a:solidFill>
                  <a:schemeClr val="bg1"/>
                </a:solidFill>
              </a:rPr>
            </a:br>
            <a:r>
              <a:rPr lang="ru-RU" dirty="0">
                <a:solidFill>
                  <a:schemeClr val="bg1"/>
                </a:solidFill>
              </a:rPr>
              <a:t>Он имеет способность укреплять нервную систему и зрение. Если долго смотреть на жёлтый, то плохие мысли скорей покинут голову. Вы заметили, что в некоторых школах все кабинеты окрашены в жёлтый цвет? Именно так дизайнеры стараются пробудить больше положительных мыслей в головах  усталых учеников. </a:t>
            </a:r>
          </a:p>
          <a:p>
            <a:pPr>
              <a:defRPr/>
            </a:pPr>
            <a:endParaRPr lang="ru-RU" dirty="0">
              <a:solidFill>
                <a:schemeClr val="bg1"/>
              </a:solidFill>
            </a:endParaRPr>
          </a:p>
          <a:p>
            <a:pPr>
              <a:defRPr/>
            </a:pPr>
            <a:r>
              <a:rPr lang="ru-RU" dirty="0">
                <a:solidFill>
                  <a:schemeClr val="bg1"/>
                </a:solidFill>
              </a:rPr>
              <a:t>Оранжевый цвет помогает улучшить пищеварение, и полезен при нарушениях в системе желудочно-кишечного тракта, он также стимулирует щитовидную железу. Диетологи отметили способность оранжевого стимулировать аппетит – это тоже можно взять на заметку..</a:t>
            </a:r>
            <a:br>
              <a:rPr lang="ru-RU" dirty="0">
                <a:solidFill>
                  <a:schemeClr val="bg1"/>
                </a:solidFill>
              </a:rPr>
            </a:br>
            <a:endParaRPr lang="ru-RU" dirty="0">
              <a:solidFill>
                <a:schemeClr val="bg1"/>
              </a:solidFill>
            </a:endParaR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showMasterPhAnim="0">
  <p:cSld>
    <p:spTree>
      <p:nvGrpSpPr>
        <p:cNvPr id="1" name=""/>
        <p:cNvGrpSpPr/>
        <p:nvPr/>
      </p:nvGrpSpPr>
      <p:grpSpPr bwMode="auto">
        <a:xfrm>
          <a:off x="0" y="0"/>
          <a:ext cx="0" cy="0"/>
          <a:chOff x="0" y="0"/>
          <a:chExt cx="0" cy="0"/>
        </a:xfrm>
      </p:grpSpPr>
      <p:sp>
        <p:nvSpPr>
          <p:cNvPr id="4" name="Прямоугольник 2"/>
          <p:cNvSpPr/>
          <p:nvPr/>
        </p:nvSpPr>
        <p:spPr bwMode="auto">
          <a:xfrm>
            <a:off x="285720" y="214290"/>
            <a:ext cx="8429684" cy="1015663"/>
          </a:xfrm>
          <a:prstGeom prst="rect">
            <a:avLst/>
          </a:prstGeom>
        </p:spPr>
        <p:txBody>
          <a:bodyPr wrap="square">
            <a:spAutoFit/>
          </a:bodyPr>
          <a:lstStyle/>
          <a:p>
            <a:pPr lvl="0">
              <a:spcBef>
                <a:spcPts val="0"/>
              </a:spcBef>
              <a:spcAft>
                <a:spcPts val="0"/>
              </a:spcAft>
              <a:defRPr/>
            </a:pPr>
            <a:r>
              <a:rPr dirty="0" sz="2000">
                <a:solidFill>
                  <a:schemeClr val="bg1"/>
                </a:solidFill>
              </a:rPr>
              <a:t>Цвет и ребёнок должны гармонировать </a:t>
            </a:r>
            <a:r>
              <a:rPr dirty="0" sz="2000">
                <a:solidFill>
                  <a:schemeClr val="bg1"/>
                </a:solidFill>
                <a:latin typeface="Times New Roman"/>
                <a:ea typeface="Calibri"/>
                <a:cs typeface="Times New Roman"/>
              </a:rPr>
              <a:t>Дети вообще в большинстве своём равнодушны к одежде, поэтому для них лучше подойдут яркие игрушки</a:t>
            </a:r>
            <a:r>
              <a:rPr dirty="0" lang="ru-RU" sz="2000">
                <a:solidFill>
                  <a:schemeClr val="bg1"/>
                </a:solidFill>
                <a:latin typeface="Times New Roman"/>
                <a:ea typeface="Calibri"/>
                <a:cs typeface="Times New Roman"/>
              </a:rPr>
              <a:t>.</a:t>
            </a:r>
            <a:endParaRPr dirty="0" sz="2000">
              <a:solidFill>
                <a:schemeClr val="bg1"/>
              </a:solidFill>
              <a:latin typeface="Times New Roman"/>
              <a:cs typeface="Times New Roman"/>
            </a:endParaRPr>
          </a:p>
        </p:txBody>
      </p:sp>
      <p:pic>
        <p:nvPicPr>
          <p:cNvPr id="3" name="Рисунок 2">
            <a:extLst>
              <a:ext uri="{FF2B5EF4-FFF2-40B4-BE49-F238E27FC236}">
                <a16:creationId xmlns:a16="http://schemas.microsoft.com/office/drawing/2014/main" id="{49E91461-E4C5-4337-B840-DA62B8664B62}"/>
              </a:ext>
            </a:extLst>
          </p:cNvPr>
          <p:cNvPicPr>
            <a:picLocks noChangeAspect="1"/>
          </p:cNvPicPr>
          <p:nvPr/>
        </p:nvPicPr>
        <p:blipFill rotWithShape="1">
          <a:blip cstate="print" r:embed="rId2">
            <a:extLst>
              <a:ext uri="{28A0092B-C50C-407E-A947-70E740481C1C}">
                <a14:useLocalDpi xmlns:a14="http://schemas.microsoft.com/office/drawing/2010/main" val="0"/>
              </a:ext>
            </a:extLst>
          </a:blip>
          <a:srcRect l="51" r="43" t="29"/>
          <a:stretch/>
        </p:blipFill>
        <p:spPr>
          <a:xfrm>
            <a:off x="107504" y="3068960"/>
            <a:ext cx="5040560" cy="3654620"/>
          </a:xfrm>
          <a:prstGeom prst="rect">
            <a:avLst/>
          </a:prstGeom>
        </p:spPr>
      </p:pic>
      <p:pic>
        <p:nvPicPr>
          <p:cNvPr id="7" name="Рисунок 6">
            <a:extLst>
              <a:ext uri="{FF2B5EF4-FFF2-40B4-BE49-F238E27FC236}">
                <a16:creationId xmlns:a16="http://schemas.microsoft.com/office/drawing/2014/main" id="{26D64930-CE2C-47A5-9C91-3356452E6146}"/>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l="7" r="26"/>
          <a:stretch/>
        </p:blipFill>
        <p:spPr>
          <a:xfrm>
            <a:off x="3851920" y="908720"/>
            <a:ext cx="5184576" cy="3312368"/>
          </a:xfrm>
          <a:prstGeom prst="rect">
            <a:avLst/>
          </a:prstGeom>
        </p:spPr>
      </p:pic>
      <p:sp>
        <p:nvSpPr>
          <p:cNvPr id="8" name="Лента: наклоненная вверх 7">
            <a:extLst>
              <a:ext uri="{FF2B5EF4-FFF2-40B4-BE49-F238E27FC236}">
                <a16:creationId xmlns:a16="http://schemas.microsoft.com/office/drawing/2014/main" id="{BA039FAF-4151-4A3B-A641-105681C28235}"/>
              </a:ext>
            </a:extLst>
          </p:cNvPr>
          <p:cNvSpPr/>
          <p:nvPr/>
        </p:nvSpPr>
        <p:spPr>
          <a:xfrm>
            <a:off x="6588224" y="1924383"/>
            <a:ext cx="1216152" cy="612648"/>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ru-RU"/>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showMasterPhAnim="0">
  <p:cSld>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a:xfrm>
            <a:off x="214282" y="285728"/>
            <a:ext cx="8429684" cy="1357322"/>
          </a:xfrm>
        </p:spPr>
        <p:txBody>
          <a:bodyPr>
            <a:normAutofit fontScale="90000"/>
          </a:bodyPr>
          <a:lstStyle/>
          <a:p>
            <a:pPr algn="ctr">
              <a:defRPr/>
            </a:pPr>
            <a:r>
              <a:rPr spc="-100">
                <a:ln w="3200">
                  <a:solidFill>
                    <a:srgbClr val="444D26">
                      <a:shade val="75000"/>
                      <a:alpha val="25000"/>
                    </a:srgbClr>
                  </a:solidFill>
                  <a:prstDash val="solid"/>
                  <a:round/>
                </a:ln>
                <a:solidFill>
                  <a:srgbClr val="00B050"/>
                </a:solidFill>
              </a:rPr>
              <a:t>О чем "говорят" рисунки детей </a:t>
            </a:r>
            <a:br>
              <a:rPr>
                <a:solidFill>
                  <a:srgbClr val="00B050"/>
                </a:solidFill>
              </a:rPr>
            </a:br>
            <a:endParaRPr lang="ru-RU">
              <a:solidFill>
                <a:schemeClr val="accent5">
                  <a:lumMod val="75000"/>
                </a:schemeClr>
              </a:solidFill>
            </a:endParaRPr>
          </a:p>
        </p:txBody>
      </p:sp>
      <p:pic>
        <p:nvPicPr>
          <p:cNvPr id="3" name="Рисунок 2">
            <a:extLst>
              <a:ext uri="{FF2B5EF4-FFF2-40B4-BE49-F238E27FC236}">
                <a16:creationId xmlns:a16="http://schemas.microsoft.com/office/drawing/2014/main" id="{E8D34C8F-5F2E-4EBC-8D28-C5B3801DB9B8}"/>
              </a:ext>
            </a:extLst>
          </p:cNvPr>
          <p:cNvPicPr>
            <a:picLocks noChangeAspect="1"/>
          </p:cNvPicPr>
          <p:nvPr/>
        </p:nvPicPr>
        <p:blipFill rotWithShape="1">
          <a:blip cstate="print" r:embed="rId2">
            <a:extLst>
              <a:ext uri="{28A0092B-C50C-407E-A947-70E740481C1C}">
                <a14:useLocalDpi xmlns:a14="http://schemas.microsoft.com/office/drawing/2010/main" val="0"/>
              </a:ext>
            </a:extLst>
          </a:blip>
          <a:srcRect l="26" r="26"/>
          <a:stretch/>
        </p:blipFill>
        <p:spPr>
          <a:xfrm>
            <a:off x="611560" y="1268760"/>
            <a:ext cx="7384334" cy="4680520"/>
          </a:xfrm>
          <a:prstGeom prst="rect">
            <a:avLst/>
          </a:prstGeom>
        </p:spPr>
      </p:pic>
      <p:sp>
        <p:nvSpPr>
          <p:cNvPr id="7" name="Лента: наклоненная вверх 6">
            <a:extLst>
              <a:ext uri="{FF2B5EF4-FFF2-40B4-BE49-F238E27FC236}">
                <a16:creationId xmlns:a16="http://schemas.microsoft.com/office/drawing/2014/main" id="{FD054A9B-7C07-4F15-A6D7-6AAD2499C9AD}"/>
              </a:ext>
            </a:extLst>
          </p:cNvPr>
          <p:cNvSpPr/>
          <p:nvPr/>
        </p:nvSpPr>
        <p:spPr>
          <a:xfrm>
            <a:off x="1547664" y="2679616"/>
            <a:ext cx="1216152" cy="612648"/>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Заголовок 2"/>
          <p:cNvSpPr>
            <a:spLocks noGrp="1"/>
          </p:cNvSpPr>
          <p:nvPr>
            <p:ph type="title"/>
          </p:nvPr>
        </p:nvSpPr>
        <p:spPr bwMode="auto">
          <a:xfrm>
            <a:off x="5214942" y="285728"/>
            <a:ext cx="3714776" cy="46928"/>
          </a:xfrm>
        </p:spPr>
        <p:txBody>
          <a:bodyPr>
            <a:noAutofit/>
          </a:bodyPr>
          <a:lstStyle/>
          <a:p>
            <a:pPr>
              <a:defRPr/>
            </a:pPr>
            <a:br>
              <a:rPr sz="1600" i="1" dirty="0"/>
            </a:br>
            <a:br>
              <a:rPr sz="1600" i="1" dirty="0"/>
            </a:br>
            <a:endParaRPr lang="ru-RU" sz="1600" b="1" dirty="0">
              <a:solidFill>
                <a:schemeClr val="bg1"/>
              </a:solidFill>
            </a:endParaRPr>
          </a:p>
        </p:txBody>
      </p:sp>
      <p:sp>
        <p:nvSpPr>
          <p:cNvPr id="5" name="Содержимое 6"/>
          <p:cNvSpPr>
            <a:spLocks noGrp="1"/>
          </p:cNvSpPr>
          <p:nvPr>
            <p:ph idx="1"/>
          </p:nvPr>
        </p:nvSpPr>
        <p:spPr bwMode="auto">
          <a:xfrm>
            <a:off x="642909" y="3500438"/>
            <a:ext cx="7739090" cy="2928958"/>
          </a:xfrm>
        </p:spPr>
        <p:txBody>
          <a:bodyPr>
            <a:noAutofit/>
          </a:bodyPr>
          <a:lstStyle/>
          <a:p>
            <a:pPr>
              <a:defRPr/>
            </a:pPr>
            <a:r>
              <a:rPr sz="1600" dirty="0" err="1"/>
              <a:t>Неуверенные</a:t>
            </a:r>
            <a:r>
              <a:rPr sz="1600" dirty="0"/>
              <a:t>, </a:t>
            </a:r>
            <a:r>
              <a:rPr sz="1600" dirty="0" err="1"/>
              <a:t>тревожные</a:t>
            </a:r>
            <a:r>
              <a:rPr sz="1600" dirty="0"/>
              <a:t> </a:t>
            </a:r>
            <a:r>
              <a:rPr sz="1600" dirty="0" err="1"/>
              <a:t>дети</a:t>
            </a:r>
            <a:r>
              <a:rPr sz="1600" dirty="0"/>
              <a:t> </a:t>
            </a:r>
            <a:r>
              <a:rPr sz="1600" dirty="0" err="1"/>
              <a:t>склонны</a:t>
            </a:r>
            <a:r>
              <a:rPr sz="1600" dirty="0"/>
              <a:t> </a:t>
            </a:r>
            <a:r>
              <a:rPr sz="1600" dirty="0" err="1"/>
              <a:t>рисовать</a:t>
            </a:r>
            <a:r>
              <a:rPr sz="1600" dirty="0"/>
              <a:t> </a:t>
            </a:r>
            <a:r>
              <a:rPr sz="1600" dirty="0" err="1"/>
              <a:t>маленькие</a:t>
            </a:r>
            <a:r>
              <a:rPr sz="1600" dirty="0"/>
              <a:t> </a:t>
            </a:r>
            <a:r>
              <a:rPr sz="1600" dirty="0" err="1"/>
              <a:t>фигуры</a:t>
            </a:r>
            <a:r>
              <a:rPr sz="1600" dirty="0"/>
              <a:t>, </a:t>
            </a:r>
            <a:r>
              <a:rPr sz="1600" dirty="0" err="1"/>
              <a:t>которые</a:t>
            </a:r>
            <a:r>
              <a:rPr sz="1600" dirty="0"/>
              <a:t> </a:t>
            </a:r>
            <a:r>
              <a:rPr sz="1600" dirty="0" err="1"/>
              <a:t>застенчиво</a:t>
            </a:r>
            <a:r>
              <a:rPr sz="1600" dirty="0"/>
              <a:t> </a:t>
            </a:r>
            <a:r>
              <a:rPr sz="1600" dirty="0" err="1"/>
              <a:t>занимают</a:t>
            </a:r>
            <a:r>
              <a:rPr sz="1600" dirty="0"/>
              <a:t> </a:t>
            </a:r>
            <a:r>
              <a:rPr sz="1600" dirty="0" err="1"/>
              <a:t>только</a:t>
            </a:r>
            <a:r>
              <a:rPr sz="1600" dirty="0"/>
              <a:t> </a:t>
            </a:r>
            <a:r>
              <a:rPr sz="1600" dirty="0" err="1"/>
              <a:t>маленькую</a:t>
            </a:r>
            <a:r>
              <a:rPr sz="1600" dirty="0"/>
              <a:t> </a:t>
            </a:r>
            <a:r>
              <a:rPr sz="1600" dirty="0" err="1"/>
              <a:t>часть</a:t>
            </a:r>
            <a:r>
              <a:rPr sz="1600" dirty="0"/>
              <a:t> </a:t>
            </a:r>
            <a:r>
              <a:rPr sz="1600" dirty="0" err="1"/>
              <a:t>листа</a:t>
            </a:r>
            <a:r>
              <a:rPr sz="1600" dirty="0"/>
              <a:t>.</a:t>
            </a:r>
          </a:p>
          <a:p>
            <a:pPr>
              <a:buNone/>
              <a:defRPr/>
            </a:pPr>
            <a:r>
              <a:rPr sz="2400" dirty="0" err="1">
                <a:solidFill>
                  <a:srgbClr val="002060"/>
                </a:solidFill>
              </a:rPr>
              <a:t>Маленькие</a:t>
            </a:r>
            <a:r>
              <a:rPr sz="2400" dirty="0">
                <a:solidFill>
                  <a:srgbClr val="002060"/>
                </a:solidFill>
              </a:rPr>
              <a:t>, </a:t>
            </a:r>
            <a:r>
              <a:rPr sz="2400" dirty="0" err="1">
                <a:solidFill>
                  <a:srgbClr val="002060"/>
                </a:solidFill>
              </a:rPr>
              <a:t>неустойчивые</a:t>
            </a:r>
            <a:r>
              <a:rPr sz="2400" dirty="0">
                <a:solidFill>
                  <a:srgbClr val="002060"/>
                </a:solidFill>
              </a:rPr>
              <a:t> </a:t>
            </a:r>
            <a:r>
              <a:rPr sz="2400" dirty="0" err="1">
                <a:solidFill>
                  <a:srgbClr val="002060"/>
                </a:solidFill>
              </a:rPr>
              <a:t>ноги</a:t>
            </a:r>
            <a:br>
              <a:rPr sz="2400" dirty="0">
                <a:solidFill>
                  <a:srgbClr val="002060"/>
                </a:solidFill>
              </a:rPr>
            </a:br>
            <a:br>
              <a:rPr sz="2400" dirty="0">
                <a:solidFill>
                  <a:srgbClr val="002060"/>
                </a:solidFill>
              </a:rPr>
            </a:br>
            <a:r>
              <a:rPr sz="1600" dirty="0" err="1"/>
              <a:t>Неуверенные</a:t>
            </a:r>
            <a:r>
              <a:rPr sz="1600" dirty="0"/>
              <a:t> </a:t>
            </a:r>
            <a:r>
              <a:rPr sz="1600" dirty="0" err="1"/>
              <a:t>дети</a:t>
            </a:r>
            <a:r>
              <a:rPr sz="1600" dirty="0"/>
              <a:t> </a:t>
            </a:r>
            <a:r>
              <a:rPr sz="1600" dirty="0" err="1"/>
              <a:t>часто</a:t>
            </a:r>
            <a:r>
              <a:rPr sz="1600" dirty="0"/>
              <a:t> </a:t>
            </a:r>
            <a:r>
              <a:rPr sz="1600" dirty="0" err="1"/>
              <a:t>изображают</a:t>
            </a:r>
            <a:r>
              <a:rPr sz="1600" dirty="0"/>
              <a:t> </a:t>
            </a:r>
            <a:r>
              <a:rPr sz="1600" dirty="0" err="1"/>
              <a:t>неустойчивые</a:t>
            </a:r>
            <a:r>
              <a:rPr sz="1600" dirty="0"/>
              <a:t> </a:t>
            </a:r>
            <a:r>
              <a:rPr sz="1600" dirty="0" err="1"/>
              <a:t>фигуры</a:t>
            </a:r>
            <a:r>
              <a:rPr sz="1600" dirty="0"/>
              <a:t>, </a:t>
            </a:r>
            <a:r>
              <a:rPr sz="1600" dirty="0" err="1"/>
              <a:t>шаткие</a:t>
            </a:r>
            <a:r>
              <a:rPr sz="1600" dirty="0"/>
              <a:t>, с </a:t>
            </a:r>
            <a:r>
              <a:rPr sz="1600" dirty="0" err="1"/>
              <a:t>крошечными</a:t>
            </a:r>
            <a:r>
              <a:rPr sz="1600" dirty="0"/>
              <a:t> </a:t>
            </a:r>
            <a:r>
              <a:rPr sz="1600" dirty="0" err="1"/>
              <a:t>ногами</a:t>
            </a:r>
            <a:r>
              <a:rPr sz="1600" dirty="0"/>
              <a:t>, </a:t>
            </a:r>
            <a:r>
              <a:rPr sz="1600" dirty="0" err="1"/>
              <a:t>не</a:t>
            </a:r>
            <a:r>
              <a:rPr sz="1600" dirty="0"/>
              <a:t> </a:t>
            </a:r>
            <a:r>
              <a:rPr sz="1600" dirty="0" err="1"/>
              <a:t>дающими</a:t>
            </a:r>
            <a:r>
              <a:rPr sz="1600" dirty="0"/>
              <a:t> </a:t>
            </a:r>
            <a:r>
              <a:rPr sz="1600" dirty="0" err="1"/>
              <a:t>эффективной</a:t>
            </a:r>
            <a:r>
              <a:rPr sz="1600" dirty="0"/>
              <a:t> </a:t>
            </a:r>
            <a:r>
              <a:rPr sz="1600" dirty="0" err="1"/>
              <a:t>поддержки</a:t>
            </a:r>
            <a:r>
              <a:rPr sz="1600" dirty="0"/>
              <a:t>. </a:t>
            </a:r>
            <a:r>
              <a:rPr sz="1600" dirty="0" err="1"/>
              <a:t>Дети</a:t>
            </a:r>
            <a:r>
              <a:rPr sz="1600" dirty="0"/>
              <a:t> </a:t>
            </a:r>
            <a:r>
              <a:rPr sz="1600" dirty="0" err="1"/>
              <a:t>бессознательно</a:t>
            </a:r>
            <a:r>
              <a:rPr sz="1600" dirty="0"/>
              <a:t> и </a:t>
            </a:r>
            <a:r>
              <a:rPr sz="1600" dirty="0" err="1"/>
              <a:t>символично</a:t>
            </a:r>
            <a:r>
              <a:rPr sz="1600" dirty="0"/>
              <a:t> </a:t>
            </a:r>
            <a:r>
              <a:rPr sz="1600" dirty="0" err="1"/>
              <a:t>выражают</a:t>
            </a:r>
            <a:r>
              <a:rPr sz="1600" dirty="0"/>
              <a:t> </a:t>
            </a:r>
            <a:r>
              <a:rPr sz="1600" dirty="0" err="1"/>
              <a:t>нестабильность</a:t>
            </a:r>
            <a:r>
              <a:rPr sz="1600" dirty="0"/>
              <a:t> </a:t>
            </a:r>
            <a:r>
              <a:rPr sz="1600" dirty="0" err="1"/>
              <a:t>личности</a:t>
            </a:r>
            <a:r>
              <a:rPr sz="1600" dirty="0"/>
              <a:t>, </a:t>
            </a:r>
            <a:r>
              <a:rPr sz="1600" dirty="0" err="1"/>
              <a:t>отсутствие</a:t>
            </a:r>
            <a:r>
              <a:rPr sz="1600" dirty="0"/>
              <a:t> </a:t>
            </a:r>
            <a:r>
              <a:rPr sz="1600" dirty="0" err="1"/>
              <a:t>крепкого</a:t>
            </a:r>
            <a:r>
              <a:rPr sz="1600" dirty="0"/>
              <a:t> </a:t>
            </a:r>
            <a:r>
              <a:rPr sz="1600" dirty="0" err="1"/>
              <a:t>основания</a:t>
            </a:r>
            <a:r>
              <a:rPr sz="1600" dirty="0"/>
              <a:t>. </a:t>
            </a:r>
            <a:r>
              <a:rPr sz="1600" dirty="0" err="1"/>
              <a:t>Недостаток</a:t>
            </a:r>
            <a:r>
              <a:rPr sz="1600" dirty="0"/>
              <a:t> </a:t>
            </a:r>
            <a:r>
              <a:rPr sz="1600" dirty="0" err="1"/>
              <a:t>базового</a:t>
            </a:r>
            <a:r>
              <a:rPr sz="1600" dirty="0"/>
              <a:t> </a:t>
            </a:r>
            <a:r>
              <a:rPr sz="1600" dirty="0" err="1"/>
              <a:t>чувства</a:t>
            </a:r>
            <a:r>
              <a:rPr sz="1600" dirty="0"/>
              <a:t> </a:t>
            </a:r>
            <a:r>
              <a:rPr sz="1600" dirty="0" err="1"/>
              <a:t>защищенности</a:t>
            </a:r>
            <a:r>
              <a:rPr sz="1600" dirty="0"/>
              <a:t> </a:t>
            </a:r>
            <a:r>
              <a:rPr sz="1600" dirty="0" err="1"/>
              <a:t>приводит</a:t>
            </a:r>
            <a:r>
              <a:rPr sz="1600" dirty="0"/>
              <a:t> к </a:t>
            </a:r>
            <a:r>
              <a:rPr sz="1600" dirty="0" err="1"/>
              <a:t>нарушению</a:t>
            </a:r>
            <a:r>
              <a:rPr sz="1600" dirty="0"/>
              <a:t> </a:t>
            </a:r>
            <a:r>
              <a:rPr sz="1600" dirty="0" err="1"/>
              <a:t>развития</a:t>
            </a:r>
            <a:r>
              <a:rPr sz="1600" dirty="0"/>
              <a:t> </a:t>
            </a:r>
            <a:r>
              <a:rPr sz="1600" dirty="0" err="1"/>
              <a:t>личности</a:t>
            </a:r>
            <a:r>
              <a:rPr sz="1600" dirty="0"/>
              <a:t>; </a:t>
            </a:r>
            <a:r>
              <a:rPr sz="1600" dirty="0" err="1"/>
              <a:t>постоянное</a:t>
            </a:r>
            <a:r>
              <a:rPr sz="1600" dirty="0"/>
              <a:t> </a:t>
            </a:r>
            <a:r>
              <a:rPr sz="1600" dirty="0" err="1"/>
              <a:t>чувство</a:t>
            </a:r>
            <a:r>
              <a:rPr sz="1600" dirty="0"/>
              <a:t> </a:t>
            </a:r>
            <a:r>
              <a:rPr sz="1600" dirty="0" err="1"/>
              <a:t>тревоги</a:t>
            </a:r>
            <a:r>
              <a:rPr sz="1600" dirty="0"/>
              <a:t> к </a:t>
            </a:r>
            <a:r>
              <a:rPr sz="1600" dirty="0" err="1"/>
              <a:t>тому</a:t>
            </a:r>
            <a:r>
              <a:rPr sz="1600" dirty="0"/>
              <a:t> </a:t>
            </a:r>
            <a:r>
              <a:rPr sz="1600" dirty="0" err="1"/>
              <a:t>же</a:t>
            </a:r>
            <a:r>
              <a:rPr sz="1600" dirty="0"/>
              <a:t> </a:t>
            </a:r>
            <a:r>
              <a:rPr sz="1600" dirty="0" err="1"/>
              <a:t>препятствует</a:t>
            </a:r>
            <a:r>
              <a:rPr sz="1600" dirty="0"/>
              <a:t> </a:t>
            </a:r>
            <a:r>
              <a:rPr sz="1600" dirty="0" err="1"/>
              <a:t>развитию</a:t>
            </a:r>
            <a:r>
              <a:rPr sz="1600" dirty="0"/>
              <a:t> </a:t>
            </a:r>
            <a:r>
              <a:rPr sz="1600" dirty="0" err="1"/>
              <a:t>эмоциональной</a:t>
            </a:r>
            <a:r>
              <a:rPr sz="1600" dirty="0"/>
              <a:t> </a:t>
            </a:r>
            <a:r>
              <a:rPr sz="1600" dirty="0" err="1"/>
              <a:t>зрелости</a:t>
            </a:r>
            <a:r>
              <a:rPr sz="1600" dirty="0"/>
              <a:t> и </a:t>
            </a:r>
            <a:r>
              <a:rPr sz="1600" dirty="0" err="1"/>
              <a:t>достижению</a:t>
            </a:r>
            <a:r>
              <a:rPr sz="1600" dirty="0"/>
              <a:t> </a:t>
            </a:r>
            <a:r>
              <a:rPr sz="1600" dirty="0" err="1"/>
              <a:t>психического</a:t>
            </a:r>
            <a:r>
              <a:rPr sz="1600" dirty="0"/>
              <a:t> </a:t>
            </a:r>
            <a:r>
              <a:rPr sz="1600" dirty="0" err="1"/>
              <a:t>здоровья</a:t>
            </a:r>
            <a:r>
              <a:rPr sz="1600" dirty="0"/>
              <a:t>. </a:t>
            </a:r>
            <a:br>
              <a:rPr sz="1600" dirty="0"/>
            </a:br>
            <a:endParaRPr lang="ru-RU" sz="1600" dirty="0"/>
          </a:p>
        </p:txBody>
      </p:sp>
      <p:pic>
        <p:nvPicPr>
          <p:cNvPr id="6" name="Рисунок 7" descr="детские рисунки"/>
          <p:cNvPicPr/>
          <p:nvPr/>
        </p:nvPicPr>
        <p:blipFill>
          <a:blip r:embed="rId2"/>
          <a:stretch/>
        </p:blipFill>
        <p:spPr bwMode="auto">
          <a:xfrm>
            <a:off x="928663" y="428605"/>
            <a:ext cx="3643337" cy="285752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Содержимое 3" descr="детские рисунки"/>
          <p:cNvPicPr>
            <a:picLocks noGrp="1"/>
          </p:cNvPicPr>
          <p:nvPr>
            <p:ph idx="1"/>
          </p:nvPr>
        </p:nvPicPr>
        <p:blipFill>
          <a:blip r:embed="rId2"/>
          <a:stretch/>
        </p:blipFill>
        <p:spPr bwMode="auto">
          <a:xfrm>
            <a:off x="2214546" y="2143116"/>
            <a:ext cx="5000659" cy="3643338"/>
          </a:xfrm>
          <a:prstGeom prst="rect">
            <a:avLst/>
          </a:prstGeom>
          <a:noFill/>
          <a:ln w="9525">
            <a:noFill/>
            <a:miter lim="800000"/>
            <a:headEnd/>
            <a:tailEnd/>
          </a:ln>
        </p:spPr>
      </p:pic>
      <p:sp>
        <p:nvSpPr>
          <p:cNvPr id="5" name="Rectangle 1"/>
          <p:cNvSpPr>
            <a:spLocks noChangeArrowheads="1"/>
          </p:cNvSpPr>
          <p:nvPr/>
        </p:nvSpPr>
        <p:spPr bwMode="auto">
          <a:xfrm>
            <a:off x="1071538" y="285728"/>
            <a:ext cx="71438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spcBef>
                <a:spcPts val="0"/>
              </a:spcBef>
              <a:spcAft>
                <a:spcPts val="0"/>
              </a:spcAft>
              <a:defRPr/>
            </a:pPr>
            <a:r>
              <a:rPr lang="ru-RU" sz="1600" b="1" i="1" u="none" strike="noStrike" cap="none" dirty="0">
                <a:ln>
                  <a:noFill/>
                </a:ln>
                <a:solidFill>
                  <a:schemeClr val="tx1"/>
                </a:solidFill>
                <a:ea typeface="Times New Roman"/>
                <a:cs typeface="Times New Roman"/>
              </a:rPr>
              <a:t>Нарисован девочкой 4 лет 10 месяцев. Отзывчивая, </a:t>
            </a:r>
            <a:r>
              <a:rPr sz="1600" b="1" i="1" dirty="0">
                <a:ea typeface="Times New Roman"/>
                <a:cs typeface="Times New Roman"/>
              </a:rPr>
              <a:t>неуверенная, застенчивая, внимательная</a:t>
            </a:r>
            <a:r>
              <a:rPr lang="ru-RU" sz="1600" b="1" i="1" u="none" strike="noStrike" cap="none" dirty="0">
                <a:ln>
                  <a:noFill/>
                </a:ln>
                <a:solidFill>
                  <a:schemeClr val="tx1"/>
                </a:solidFill>
                <a:ea typeface="Times New Roman"/>
                <a:cs typeface="Times New Roman"/>
              </a:rPr>
              <a:t>, интеллект выше среднего. Воспитывается без отца. Обратите внимание на маленькие верхние конечности и крошечные неустойчивые ноги.</a:t>
            </a:r>
            <a:endParaRPr lang="ru-RU" sz="1600" b="1" i="0" u="none" strike="noStrike" cap="none" dirty="0">
              <a:ln>
                <a:noFill/>
              </a:ln>
              <a:solidFill>
                <a:schemeClr val="tx1"/>
              </a:solidFill>
              <a:cs typeface="Times New Roman"/>
            </a:endParaR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showMasterPhAnim="0">
  <p:cSld>
    <p:spTree>
      <p:nvGrpSpPr>
        <p:cNvPr id="1" name=""/>
        <p:cNvGrpSpPr/>
        <p:nvPr/>
      </p:nvGrpSpPr>
      <p:grpSpPr bwMode="auto">
        <a:xfrm>
          <a:off x="0" y="0"/>
          <a:ext cx="0" cy="0"/>
          <a:chOff x="0" y="0"/>
          <a:chExt cx="0" cy="0"/>
        </a:xfrm>
      </p:grpSpPr>
      <p:pic>
        <p:nvPicPr>
          <p:cNvPr id="12" name="Объект 11">
            <a:extLst>
              <a:ext uri="{FF2B5EF4-FFF2-40B4-BE49-F238E27FC236}">
                <a16:creationId xmlns:a16="http://schemas.microsoft.com/office/drawing/2014/main" id="{535030BA-FE4D-4676-BA0B-993B0EE02A03}"/>
              </a:ext>
            </a:extLst>
          </p:cNvPr>
          <p:cNvPicPr>
            <a:picLocks noChangeAspect="1" noGrp="1"/>
          </p:cNvPicPr>
          <p:nvPr>
            <p:ph idx="1"/>
          </p:nvPr>
        </p:nvPicPr>
        <p:blipFill>
          <a:blip r:embed="rId2"/>
          <a:stretch>
            <a:fillRect/>
          </a:stretch>
        </p:blipFill>
        <p:spPr>
          <a:xfrm>
            <a:off x="3511155" y="5661248"/>
            <a:ext cx="2176461" cy="457974"/>
          </a:xfrm>
          <a:prstGeom prst="rect">
            <a:avLst/>
          </a:prstGeom>
        </p:spPr>
      </p:pic>
      <p:sp>
        <p:nvSpPr>
          <p:cNvPr id="4" name="Заголовок 1"/>
          <p:cNvSpPr>
            <a:spLocks noGrp="1"/>
          </p:cNvSpPr>
          <p:nvPr>
            <p:ph type="title"/>
          </p:nvPr>
        </p:nvSpPr>
        <p:spPr bwMode="auto"/>
        <p:txBody>
          <a:bodyPr/>
          <a:lstStyle/>
          <a:p>
            <a:pPr>
              <a:defRPr/>
            </a:pPr>
            <a:r>
              <a:rPr b="0" dirty="0" lang="ru-RU" sz="1800">
                <a:ln>
                  <a:noFill/>
                </a:ln>
                <a:solidFill>
                  <a:prstClr val="black"/>
                </a:solidFill>
                <a:latin typeface="Book Antiqua"/>
              </a:rPr>
              <a:t>Если внимательно понаблюдать, какими цветными карандашами, фломастерами, красками, цветной бумагой пользуется ребёнок в своих играх и рисунках, вы можете многое узнать о его характере.</a:t>
            </a:r>
            <a:endParaRPr dirty="0"/>
          </a:p>
        </p:txBody>
      </p:sp>
      <p:pic>
        <p:nvPicPr>
          <p:cNvPr id="7" name="Рисунок 6">
            <a:extLst>
              <a:ext uri="{FF2B5EF4-FFF2-40B4-BE49-F238E27FC236}">
                <a16:creationId xmlns:a16="http://schemas.microsoft.com/office/drawing/2014/main" id="{4094EA8D-EA08-406B-AADF-E1A97351109C}"/>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l="46" r="11" t="52"/>
          <a:stretch/>
        </p:blipFill>
        <p:spPr>
          <a:xfrm>
            <a:off x="746957" y="1417638"/>
            <a:ext cx="7704856" cy="498702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Заголовок 2"/>
          <p:cNvSpPr>
            <a:spLocks noGrp="1"/>
          </p:cNvSpPr>
          <p:nvPr>
            <p:ph type="title"/>
          </p:nvPr>
        </p:nvSpPr>
        <p:spPr bwMode="auto">
          <a:xfrm>
            <a:off x="914400" y="457200"/>
            <a:ext cx="3943352" cy="4471998"/>
          </a:xfrm>
        </p:spPr>
        <p:txBody>
          <a:bodyPr/>
          <a:lstStyle/>
          <a:p>
            <a:pPr>
              <a:defRPr/>
            </a:pPr>
            <a:endParaRPr lang="ru-RU"/>
          </a:p>
        </p:txBody>
      </p:sp>
      <p:sp>
        <p:nvSpPr>
          <p:cNvPr id="5" name="Содержимое 1"/>
          <p:cNvSpPr>
            <a:spLocks noGrp="1"/>
          </p:cNvSpPr>
          <p:nvPr>
            <p:ph idx="1"/>
          </p:nvPr>
        </p:nvSpPr>
        <p:spPr bwMode="auto">
          <a:xfrm>
            <a:off x="5004048" y="332656"/>
            <a:ext cx="3639918" cy="5739550"/>
          </a:xfrm>
        </p:spPr>
        <p:txBody>
          <a:bodyPr>
            <a:noAutofit/>
          </a:bodyPr>
          <a:lstStyle/>
          <a:p>
            <a:pPr>
              <a:defRPr/>
            </a:pPr>
            <a:r>
              <a:rPr sz="2000" i="1" dirty="0" err="1">
                <a:solidFill>
                  <a:schemeClr val="bg1"/>
                </a:solidFill>
              </a:rPr>
              <a:t>Напротив</a:t>
            </a:r>
            <a:r>
              <a:rPr sz="2000" i="1" dirty="0">
                <a:solidFill>
                  <a:schemeClr val="bg1"/>
                </a:solidFill>
              </a:rPr>
              <a:t>, </a:t>
            </a:r>
            <a:r>
              <a:rPr sz="2000" i="1" dirty="0" err="1">
                <a:solidFill>
                  <a:schemeClr val="bg1"/>
                </a:solidFill>
              </a:rPr>
              <a:t>уверенные</a:t>
            </a:r>
            <a:r>
              <a:rPr sz="2000" i="1" dirty="0">
                <a:solidFill>
                  <a:schemeClr val="bg1"/>
                </a:solidFill>
              </a:rPr>
              <a:t>, </a:t>
            </a:r>
            <a:r>
              <a:rPr sz="2000" i="1" dirty="0" err="1">
                <a:solidFill>
                  <a:schemeClr val="bg1"/>
                </a:solidFill>
              </a:rPr>
              <a:t>хорошо</a:t>
            </a:r>
            <a:r>
              <a:rPr sz="2000" i="1" dirty="0">
                <a:solidFill>
                  <a:schemeClr val="bg1"/>
                </a:solidFill>
              </a:rPr>
              <a:t> </a:t>
            </a:r>
            <a:r>
              <a:rPr sz="2000" i="1" dirty="0" err="1">
                <a:solidFill>
                  <a:schemeClr val="bg1"/>
                </a:solidFill>
              </a:rPr>
              <a:t>приспособленные</a:t>
            </a:r>
            <a:r>
              <a:rPr sz="2000" i="1" dirty="0">
                <a:solidFill>
                  <a:schemeClr val="bg1"/>
                </a:solidFill>
              </a:rPr>
              <a:t> </a:t>
            </a:r>
            <a:r>
              <a:rPr sz="2000" i="1" dirty="0" err="1">
                <a:solidFill>
                  <a:schemeClr val="bg1"/>
                </a:solidFill>
              </a:rPr>
              <a:t>дети</a:t>
            </a:r>
            <a:r>
              <a:rPr sz="2000" i="1" dirty="0">
                <a:solidFill>
                  <a:schemeClr val="bg1"/>
                </a:solidFill>
              </a:rPr>
              <a:t> </a:t>
            </a:r>
            <a:r>
              <a:rPr sz="2000" i="1" dirty="0" err="1">
                <a:solidFill>
                  <a:schemeClr val="bg1"/>
                </a:solidFill>
              </a:rPr>
              <a:t>рисуют</a:t>
            </a:r>
            <a:r>
              <a:rPr sz="2000" i="1" dirty="0">
                <a:solidFill>
                  <a:schemeClr val="bg1"/>
                </a:solidFill>
              </a:rPr>
              <a:t> </a:t>
            </a:r>
            <a:r>
              <a:rPr sz="2000" i="1" dirty="0" err="1">
                <a:solidFill>
                  <a:schemeClr val="bg1"/>
                </a:solidFill>
              </a:rPr>
              <a:t>свободно</a:t>
            </a:r>
            <a:r>
              <a:rPr sz="2000" i="1" dirty="0">
                <a:solidFill>
                  <a:schemeClr val="bg1"/>
                </a:solidFill>
              </a:rPr>
              <a:t> с </a:t>
            </a:r>
            <a:r>
              <a:rPr sz="2000" i="1" dirty="0" err="1">
                <a:solidFill>
                  <a:schemeClr val="bg1"/>
                </a:solidFill>
              </a:rPr>
              <a:t>забавной</a:t>
            </a:r>
            <a:r>
              <a:rPr sz="2000" i="1" dirty="0">
                <a:solidFill>
                  <a:schemeClr val="bg1"/>
                </a:solidFill>
              </a:rPr>
              <a:t> </a:t>
            </a:r>
            <a:r>
              <a:rPr sz="2000" i="1" dirty="0" err="1">
                <a:solidFill>
                  <a:schemeClr val="bg1"/>
                </a:solidFill>
              </a:rPr>
              <a:t>развязностью</a:t>
            </a:r>
            <a:r>
              <a:rPr sz="2000" i="1" dirty="0">
                <a:solidFill>
                  <a:schemeClr val="bg1"/>
                </a:solidFill>
              </a:rPr>
              <a:t>, </a:t>
            </a:r>
            <a:r>
              <a:rPr sz="2000" i="1" dirty="0" err="1">
                <a:solidFill>
                  <a:schemeClr val="bg1"/>
                </a:solidFill>
              </a:rPr>
              <a:t>создавая</a:t>
            </a:r>
            <a:r>
              <a:rPr sz="2000" i="1" dirty="0">
                <a:solidFill>
                  <a:schemeClr val="bg1"/>
                </a:solidFill>
              </a:rPr>
              <a:t> </a:t>
            </a:r>
            <a:r>
              <a:rPr sz="2000" i="1" dirty="0" err="1">
                <a:solidFill>
                  <a:schemeClr val="bg1"/>
                </a:solidFill>
              </a:rPr>
              <a:t>фигуру</a:t>
            </a:r>
            <a:r>
              <a:rPr sz="2000" i="1" dirty="0">
                <a:solidFill>
                  <a:schemeClr val="bg1"/>
                </a:solidFill>
              </a:rPr>
              <a:t>, </a:t>
            </a:r>
            <a:r>
              <a:rPr sz="2000" i="1" dirty="0" err="1">
                <a:solidFill>
                  <a:schemeClr val="bg1"/>
                </a:solidFill>
              </a:rPr>
              <a:t>выражающую</a:t>
            </a:r>
            <a:r>
              <a:rPr sz="2000" i="1" dirty="0">
                <a:solidFill>
                  <a:schemeClr val="bg1"/>
                </a:solidFill>
              </a:rPr>
              <a:t> </a:t>
            </a:r>
            <a:r>
              <a:rPr sz="2000" i="1" dirty="0" err="1">
                <a:solidFill>
                  <a:schemeClr val="bg1"/>
                </a:solidFill>
              </a:rPr>
              <a:t>своим</a:t>
            </a:r>
            <a:r>
              <a:rPr sz="2000" i="1" dirty="0">
                <a:solidFill>
                  <a:schemeClr val="bg1"/>
                </a:solidFill>
              </a:rPr>
              <a:t> </a:t>
            </a:r>
            <a:r>
              <a:rPr sz="2000" i="1" dirty="0" err="1">
                <a:solidFill>
                  <a:schemeClr val="bg1"/>
                </a:solidFill>
              </a:rPr>
              <a:t>размером</a:t>
            </a:r>
            <a:r>
              <a:rPr sz="2000" i="1" dirty="0">
                <a:solidFill>
                  <a:schemeClr val="bg1"/>
                </a:solidFill>
              </a:rPr>
              <a:t>, </a:t>
            </a:r>
            <a:r>
              <a:rPr sz="2000" i="1" dirty="0" err="1">
                <a:solidFill>
                  <a:schemeClr val="bg1"/>
                </a:solidFill>
              </a:rPr>
              <a:t>размахом</a:t>
            </a:r>
            <a:r>
              <a:rPr sz="2000" i="1" dirty="0">
                <a:solidFill>
                  <a:schemeClr val="bg1"/>
                </a:solidFill>
              </a:rPr>
              <a:t> и </a:t>
            </a:r>
            <a:r>
              <a:rPr sz="2000" i="1" dirty="0" err="1">
                <a:solidFill>
                  <a:schemeClr val="bg1"/>
                </a:solidFill>
              </a:rPr>
              <a:t>броским</a:t>
            </a:r>
            <a:r>
              <a:rPr sz="2000" i="1" dirty="0">
                <a:solidFill>
                  <a:schemeClr val="bg1"/>
                </a:solidFill>
              </a:rPr>
              <a:t> </a:t>
            </a:r>
            <a:r>
              <a:rPr sz="2000" i="1" dirty="0" err="1">
                <a:solidFill>
                  <a:schemeClr val="bg1"/>
                </a:solidFill>
              </a:rPr>
              <a:t>расположением</a:t>
            </a:r>
            <a:r>
              <a:rPr sz="2000" i="1" dirty="0">
                <a:solidFill>
                  <a:schemeClr val="bg1"/>
                </a:solidFill>
              </a:rPr>
              <a:t> </a:t>
            </a:r>
            <a:r>
              <a:rPr sz="2000" i="1" dirty="0" err="1">
                <a:solidFill>
                  <a:schemeClr val="bg1"/>
                </a:solidFill>
              </a:rPr>
              <a:t>на</a:t>
            </a:r>
            <a:r>
              <a:rPr sz="2000" i="1" dirty="0">
                <a:solidFill>
                  <a:schemeClr val="bg1"/>
                </a:solidFill>
              </a:rPr>
              <a:t> </a:t>
            </a:r>
            <a:r>
              <a:rPr sz="2000" i="1" dirty="0" err="1">
                <a:solidFill>
                  <a:schemeClr val="bg1"/>
                </a:solidFill>
              </a:rPr>
              <a:t>странице</a:t>
            </a:r>
            <a:r>
              <a:rPr sz="2000" i="1" dirty="0">
                <a:solidFill>
                  <a:schemeClr val="bg1"/>
                </a:solidFill>
              </a:rPr>
              <a:t> </a:t>
            </a:r>
            <a:r>
              <a:rPr sz="2000" i="1" dirty="0" err="1">
                <a:solidFill>
                  <a:schemeClr val="bg1"/>
                </a:solidFill>
              </a:rPr>
              <a:t>свободу</a:t>
            </a:r>
            <a:r>
              <a:rPr sz="2000" i="1" dirty="0">
                <a:solidFill>
                  <a:schemeClr val="bg1"/>
                </a:solidFill>
              </a:rPr>
              <a:t> </a:t>
            </a:r>
            <a:r>
              <a:rPr sz="2000" i="1" dirty="0" err="1">
                <a:solidFill>
                  <a:schemeClr val="bg1"/>
                </a:solidFill>
              </a:rPr>
              <a:t>от</a:t>
            </a:r>
            <a:r>
              <a:rPr sz="2000" i="1" dirty="0">
                <a:solidFill>
                  <a:schemeClr val="bg1"/>
                </a:solidFill>
              </a:rPr>
              <a:t> </a:t>
            </a:r>
            <a:r>
              <a:rPr sz="2000" i="1" dirty="0" err="1">
                <a:solidFill>
                  <a:schemeClr val="bg1"/>
                </a:solidFill>
              </a:rPr>
              <a:t>сдерживающей</a:t>
            </a:r>
            <a:r>
              <a:rPr sz="2000" i="1" dirty="0">
                <a:solidFill>
                  <a:schemeClr val="bg1"/>
                </a:solidFill>
              </a:rPr>
              <a:t> </a:t>
            </a:r>
            <a:r>
              <a:rPr sz="2000" i="1" dirty="0" err="1">
                <a:solidFill>
                  <a:schemeClr val="bg1"/>
                </a:solidFill>
              </a:rPr>
              <a:t>тревожности</a:t>
            </a:r>
            <a:r>
              <a:rPr sz="2000" i="1" dirty="0">
                <a:solidFill>
                  <a:schemeClr val="bg1"/>
                </a:solidFill>
              </a:rPr>
              <a:t>.</a:t>
            </a:r>
            <a:r>
              <a:rPr lang="ru-RU" sz="2000" dirty="0">
                <a:solidFill>
                  <a:schemeClr val="bg1"/>
                </a:solidFill>
              </a:rPr>
              <a:t> </a:t>
            </a:r>
            <a:r>
              <a:rPr lang="ru-RU" sz="2000" i="1" dirty="0">
                <a:solidFill>
                  <a:schemeClr val="bg1"/>
                </a:solidFill>
              </a:rPr>
              <a:t>Штрихование, затемнение  нарисованных людей - фигур, лиц, показывает на негативное отношение ребенка к данному субъекту, в некоторых случаях он испытывает даже страх к изображенному человеку.</a:t>
            </a:r>
            <a:endParaRPr sz="2000" dirty="0"/>
          </a:p>
          <a:p>
            <a:pPr>
              <a:defRPr/>
            </a:pPr>
            <a:br>
              <a:rPr sz="2000" i="1" dirty="0"/>
            </a:br>
            <a:br>
              <a:rPr sz="2000" dirty="0"/>
            </a:br>
            <a:endParaRPr lang="ru-RU" sz="2000" dirty="0"/>
          </a:p>
        </p:txBody>
      </p:sp>
      <p:pic>
        <p:nvPicPr>
          <p:cNvPr id="6" name="Рисунок 3" descr="детские рисунки"/>
          <p:cNvPicPr/>
          <p:nvPr/>
        </p:nvPicPr>
        <p:blipFill>
          <a:blip r:embed="rId2"/>
          <a:stretch/>
        </p:blipFill>
        <p:spPr bwMode="auto">
          <a:xfrm>
            <a:off x="500034" y="571480"/>
            <a:ext cx="4286281" cy="4857784"/>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4" name="Содержимое 3" descr="детские рисунки"/>
          <p:cNvPicPr>
            <a:picLocks noGrp="1"/>
          </p:cNvPicPr>
          <p:nvPr>
            <p:ph idx="1"/>
          </p:nvPr>
        </p:nvPicPr>
        <p:blipFill>
          <a:blip r:embed="rId2"/>
          <a:stretch/>
        </p:blipFill>
        <p:spPr bwMode="auto">
          <a:xfrm>
            <a:off x="714348" y="1000108"/>
            <a:ext cx="4000528" cy="5072098"/>
          </a:xfrm>
          <a:prstGeom prst="rect">
            <a:avLst/>
          </a:prstGeom>
          <a:noFill/>
          <a:ln w="9525">
            <a:noFill/>
            <a:miter lim="800000"/>
            <a:headEnd/>
            <a:tailEnd/>
          </a:ln>
        </p:spPr>
      </p:pic>
      <p:sp>
        <p:nvSpPr>
          <p:cNvPr id="5" name="Прямоугольник 4"/>
          <p:cNvSpPr/>
          <p:nvPr/>
        </p:nvSpPr>
        <p:spPr bwMode="auto">
          <a:xfrm>
            <a:off x="5148064" y="260648"/>
            <a:ext cx="3786214" cy="5663089"/>
          </a:xfrm>
          <a:prstGeom prst="rect">
            <a:avLst/>
          </a:prstGeom>
        </p:spPr>
        <p:txBody>
          <a:bodyPr wrap="square">
            <a:spAutoFit/>
          </a:bodyPr>
          <a:lstStyle/>
          <a:p>
            <a:pPr>
              <a:defRPr/>
            </a:pPr>
            <a:r>
              <a:rPr sz="2800" dirty="0">
                <a:solidFill>
                  <a:srgbClr val="FFFF00"/>
                </a:solidFill>
              </a:rPr>
              <a:t>Выделение рук и пальцев</a:t>
            </a:r>
            <a:endParaRPr sz="2800" dirty="0"/>
          </a:p>
          <a:p>
            <a:pPr>
              <a:defRPr/>
            </a:pPr>
            <a:r>
              <a:rPr dirty="0"/>
              <a:t>Преувеличенный размер рук интерпретируется как склонность к агрессии, если </a:t>
            </a:r>
            <a:r>
              <a:rPr dirty="0" err="1"/>
              <a:t>это"автопортрет</a:t>
            </a:r>
            <a:r>
              <a:rPr dirty="0"/>
              <a:t>".</a:t>
            </a:r>
            <a:endParaRPr lang="ru-RU" dirty="0"/>
          </a:p>
          <a:p>
            <a:pPr>
              <a:defRPr/>
            </a:pPr>
            <a:endParaRPr lang="ru-RU" dirty="0"/>
          </a:p>
          <a:p>
            <a:pPr>
              <a:defRPr/>
            </a:pPr>
            <a:endParaRPr lang="ru-RU" dirty="0"/>
          </a:p>
          <a:p>
            <a:pPr>
              <a:defRPr/>
            </a:pPr>
            <a:r>
              <a:rPr dirty="0"/>
              <a:t> Если изображены родители или другие взрослые, то акцент на руках может означать ожидаемую или реальную агрессию. Враждебность  в семейной </a:t>
            </a:r>
          </a:p>
          <a:p>
            <a:pPr>
              <a:defRPr/>
            </a:pPr>
            <a:r>
              <a:rPr lang="ru-RU" dirty="0"/>
              <a:t>ситуации</a:t>
            </a:r>
            <a:r>
              <a:rPr dirty="0"/>
              <a:t>.	</a:t>
            </a:r>
          </a:p>
          <a:p>
            <a:pPr>
              <a:defRPr/>
            </a:pPr>
            <a:r>
              <a:rPr dirty="0"/>
              <a:t> </a:t>
            </a:r>
            <a:br>
              <a:rPr dirty="0"/>
            </a:br>
            <a:br>
              <a:rPr dirty="0"/>
            </a:br>
            <a:br>
              <a:rPr i="1" dirty="0"/>
            </a:b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24"/>
          <p:cNvSpPr txBox="1"/>
          <p:nvPr/>
        </p:nvSpPr>
        <p:spPr bwMode="auto">
          <a:xfrm>
            <a:off x="914400" y="1066800"/>
            <a:ext cx="7543800" cy="523220"/>
          </a:xfrm>
          <a:prstGeom prst="rect">
            <a:avLst/>
          </a:prstGeom>
          <a:noFill/>
        </p:spPr>
        <p:txBody>
          <a:bodyPr wrap="square">
            <a:spAutoFit/>
          </a:bodyPr>
          <a:lstStyle/>
          <a:p>
            <a:pPr marL="0" indent="0">
              <a:buNone/>
              <a:defRPr/>
            </a:pPr>
            <a:endParaRPr lang="ru-RU" sz="2800"/>
          </a:p>
        </p:txBody>
      </p:sp>
      <p:sp>
        <p:nvSpPr>
          <p:cNvPr id="5" name="Rectangle 6"/>
          <p:cNvSpPr>
            <a:spLocks noGrp="1"/>
          </p:cNvSpPr>
          <p:nvPr>
            <p:ph type="title"/>
          </p:nvPr>
        </p:nvSpPr>
        <p:spPr bwMode="auto">
          <a:xfrm>
            <a:off x="5214942" y="500042"/>
            <a:ext cx="3500462" cy="5143536"/>
          </a:xfrm>
        </p:spPr>
        <p:txBody>
          <a:bodyPr>
            <a:noAutofit/>
          </a:bodyPr>
          <a:lstStyle/>
          <a:p>
            <a:pPr>
              <a:defRPr/>
            </a:pPr>
            <a:r>
              <a:rPr sz="2400" b="1" i="1" dirty="0" err="1">
                <a:solidFill>
                  <a:schemeClr val="bg1"/>
                </a:solidFill>
                <a:latin typeface="Times New Roman" panose="02020603050405020304" pitchFamily="18" charset="0"/>
                <a:cs typeface="Times New Roman" panose="02020603050405020304" pitchFamily="18" charset="0"/>
              </a:rPr>
              <a:t>Отсутствие</a:t>
            </a:r>
            <a:r>
              <a:rPr sz="2400" b="1" i="1" dirty="0">
                <a:solidFill>
                  <a:schemeClr val="bg1"/>
                </a:solidFill>
                <a:latin typeface="Times New Roman" panose="02020603050405020304" pitchFamily="18" charset="0"/>
                <a:cs typeface="Times New Roman" panose="02020603050405020304" pitchFamily="18" charset="0"/>
              </a:rPr>
              <a:t> </a:t>
            </a:r>
            <a:r>
              <a:rPr lang="ru-RU"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рук</a:t>
            </a:r>
            <a:r>
              <a:rPr sz="2400" b="1" i="1" dirty="0">
                <a:solidFill>
                  <a:schemeClr val="bg1"/>
                </a:solidFill>
                <a:latin typeface="Times New Roman" panose="02020603050405020304" pitchFamily="18" charset="0"/>
                <a:cs typeface="Times New Roman" panose="02020603050405020304" pitchFamily="18" charset="0"/>
              </a:rPr>
              <a:t> </a:t>
            </a:r>
            <a:r>
              <a:rPr lang="ru-RU"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на</a:t>
            </a:r>
            <a:r>
              <a:rPr sz="2400" b="1" i="1" dirty="0">
                <a:solidFill>
                  <a:schemeClr val="bg1"/>
                </a:solidFill>
                <a:latin typeface="Times New Roman" panose="02020603050405020304" pitchFamily="18" charset="0"/>
                <a:cs typeface="Times New Roman" panose="02020603050405020304" pitchFamily="18" charset="0"/>
              </a:rPr>
              <a:t> </a:t>
            </a:r>
            <a:r>
              <a:rPr lang="ru-RU"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рисунке</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считают</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одним</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из</a:t>
            </a:r>
            <a:r>
              <a:rPr sz="2400" b="1" i="1" dirty="0">
                <a:solidFill>
                  <a:schemeClr val="bg1"/>
                </a:solidFill>
                <a:latin typeface="Times New Roman" panose="02020603050405020304" pitchFamily="18" charset="0"/>
                <a:cs typeface="Times New Roman" panose="02020603050405020304" pitchFamily="18" charset="0"/>
              </a:rPr>
              <a:t> 4 </a:t>
            </a:r>
            <a:r>
              <a:rPr sz="2400" b="1" i="1" dirty="0" err="1">
                <a:solidFill>
                  <a:schemeClr val="bg1"/>
                </a:solidFill>
                <a:latin typeface="Times New Roman" panose="02020603050405020304" pitchFamily="18" charset="0"/>
                <a:cs typeface="Times New Roman" panose="02020603050405020304" pitchFamily="18" charset="0"/>
              </a:rPr>
              <a:t>показателей</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которые</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выявляют</a:t>
            </a:r>
            <a:r>
              <a:rPr sz="2400" b="1" i="1" dirty="0">
                <a:solidFill>
                  <a:schemeClr val="bg1"/>
                </a:solidFill>
                <a:latin typeface="Times New Roman" panose="02020603050405020304" pitchFamily="18" charset="0"/>
                <a:cs typeface="Times New Roman" panose="02020603050405020304" pitchFamily="18" charset="0"/>
              </a:rPr>
              <a:t> с </a:t>
            </a:r>
            <a:r>
              <a:rPr sz="2400" b="1" i="1" dirty="0" err="1">
                <a:solidFill>
                  <a:schemeClr val="bg1"/>
                </a:solidFill>
                <a:latin typeface="Times New Roman" panose="02020603050405020304" pitchFamily="18" charset="0"/>
                <a:cs typeface="Times New Roman" panose="02020603050405020304" pitchFamily="18" charset="0"/>
              </a:rPr>
              <a:t>большой</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долей</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вероятности</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неприспособленных</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детей</a:t>
            </a:r>
            <a:r>
              <a:rPr sz="2400" b="1" i="1" dirty="0">
                <a:solidFill>
                  <a:schemeClr val="bg1"/>
                </a:solidFill>
                <a:latin typeface="Times New Roman" panose="02020603050405020304" pitchFamily="18" charset="0"/>
                <a:cs typeface="Times New Roman" panose="02020603050405020304" pitchFamily="18" charset="0"/>
              </a:rPr>
              <a:t> в </a:t>
            </a:r>
            <a:r>
              <a:rPr sz="2400" b="1" i="1" dirty="0" err="1">
                <a:solidFill>
                  <a:schemeClr val="bg1"/>
                </a:solidFill>
                <a:latin typeface="Times New Roman" panose="02020603050405020304" pitchFamily="18" charset="0"/>
                <a:cs typeface="Times New Roman" panose="02020603050405020304" pitchFamily="18" charset="0"/>
              </a:rPr>
              <a:t>возрасте</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между</a:t>
            </a:r>
            <a:r>
              <a:rPr sz="2400" b="1" i="1" dirty="0">
                <a:solidFill>
                  <a:schemeClr val="bg1"/>
                </a:solidFill>
                <a:latin typeface="Times New Roman" panose="02020603050405020304" pitchFamily="18" charset="0"/>
                <a:cs typeface="Times New Roman" panose="02020603050405020304" pitchFamily="18" charset="0"/>
              </a:rPr>
              <a:t> 5 </a:t>
            </a:r>
            <a:r>
              <a:rPr sz="2400" b="1" i="1" dirty="0" err="1">
                <a:solidFill>
                  <a:schemeClr val="bg1"/>
                </a:solidFill>
                <a:latin typeface="Times New Roman" panose="02020603050405020304" pitchFamily="18" charset="0"/>
                <a:cs typeface="Times New Roman" panose="02020603050405020304" pitchFamily="18" charset="0"/>
              </a:rPr>
              <a:t>годами</a:t>
            </a:r>
            <a:r>
              <a:rPr sz="2400" b="1" i="1" dirty="0">
                <a:solidFill>
                  <a:schemeClr val="bg1"/>
                </a:solidFill>
                <a:latin typeface="Times New Roman" panose="02020603050405020304" pitchFamily="18" charset="0"/>
                <a:cs typeface="Times New Roman" panose="02020603050405020304" pitchFamily="18" charset="0"/>
              </a:rPr>
              <a:t> 3 </a:t>
            </a:r>
            <a:r>
              <a:rPr sz="2400" b="1" i="1" dirty="0" err="1">
                <a:solidFill>
                  <a:schemeClr val="bg1"/>
                </a:solidFill>
                <a:latin typeface="Times New Roman" panose="02020603050405020304" pitchFamily="18" charset="0"/>
                <a:cs typeface="Times New Roman" panose="02020603050405020304" pitchFamily="18" charset="0"/>
              </a:rPr>
              <a:t>месяцами</a:t>
            </a:r>
            <a:r>
              <a:rPr sz="2400" b="1" i="1" dirty="0">
                <a:solidFill>
                  <a:schemeClr val="bg1"/>
                </a:solidFill>
                <a:latin typeface="Times New Roman" panose="02020603050405020304" pitchFamily="18" charset="0"/>
                <a:cs typeface="Times New Roman" panose="02020603050405020304" pitchFamily="18" charset="0"/>
              </a:rPr>
              <a:t> и 6 </a:t>
            </a:r>
            <a:r>
              <a:rPr sz="2400" b="1" i="1" dirty="0" err="1">
                <a:solidFill>
                  <a:schemeClr val="bg1"/>
                </a:solidFill>
                <a:latin typeface="Times New Roman" panose="02020603050405020304" pitchFamily="18" charset="0"/>
                <a:cs typeface="Times New Roman" panose="02020603050405020304" pitchFamily="18" charset="0"/>
              </a:rPr>
              <a:t>годами</a:t>
            </a:r>
            <a:r>
              <a:rPr sz="2400" b="1" i="1" dirty="0">
                <a:solidFill>
                  <a:schemeClr val="bg1"/>
                </a:solidFill>
                <a:latin typeface="Times New Roman" panose="02020603050405020304" pitchFamily="18" charset="0"/>
                <a:cs typeface="Times New Roman" panose="02020603050405020304" pitchFamily="18" charset="0"/>
              </a:rPr>
              <a:t> 5 </a:t>
            </a:r>
            <a:r>
              <a:rPr sz="2400" b="1" i="1" dirty="0" err="1">
                <a:solidFill>
                  <a:schemeClr val="bg1"/>
                </a:solidFill>
                <a:latin typeface="Times New Roman" panose="02020603050405020304" pitchFamily="18" charset="0"/>
                <a:cs typeface="Times New Roman" panose="02020603050405020304" pitchFamily="18" charset="0"/>
              </a:rPr>
              <a:t>месяцами</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Спрятанные</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руки</a:t>
            </a:r>
            <a:r>
              <a:rPr lang="ru-RU" sz="2400" b="1" i="1" dirty="0">
                <a:solidFill>
                  <a:schemeClr val="bg1"/>
                </a:solidFill>
                <a:latin typeface="Times New Roman" panose="02020603050405020304" pitchFamily="18" charset="0"/>
                <a:cs typeface="Times New Roman" panose="02020603050405020304" pitchFamily="18" charset="0"/>
              </a:rPr>
              <a:t>,</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интерпретируются</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как</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выражение</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чувства</a:t>
            </a:r>
            <a:r>
              <a:rPr sz="2400" b="1" i="1" dirty="0">
                <a:solidFill>
                  <a:schemeClr val="bg1"/>
                </a:solidFill>
                <a:latin typeface="Times New Roman" panose="02020603050405020304" pitchFamily="18" charset="0"/>
                <a:cs typeface="Times New Roman" panose="02020603050405020304" pitchFamily="18" charset="0"/>
              </a:rPr>
              <a:t> </a:t>
            </a:r>
            <a:r>
              <a:rPr sz="2400" b="1" i="1" dirty="0" err="1">
                <a:solidFill>
                  <a:schemeClr val="bg1"/>
                </a:solidFill>
                <a:latin typeface="Times New Roman" panose="02020603050405020304" pitchFamily="18" charset="0"/>
                <a:cs typeface="Times New Roman" panose="02020603050405020304" pitchFamily="18" charset="0"/>
              </a:rPr>
              <a:t>вины</a:t>
            </a:r>
            <a:r>
              <a:rPr sz="2400" b="1" i="1" dirty="0">
                <a:solidFill>
                  <a:schemeClr val="bg1"/>
                </a:solidFill>
                <a:latin typeface="Times New Roman" panose="02020603050405020304" pitchFamily="18" charset="0"/>
                <a:cs typeface="Times New Roman" panose="02020603050405020304" pitchFamily="18" charset="0"/>
              </a:rPr>
              <a:t>.</a:t>
            </a:r>
            <a:br>
              <a:rPr sz="2400" b="1" i="1" dirty="0">
                <a:solidFill>
                  <a:schemeClr val="bg1"/>
                </a:solidFill>
                <a:latin typeface="Times New Roman" panose="02020603050405020304" pitchFamily="18" charset="0"/>
                <a:cs typeface="Times New Roman" panose="02020603050405020304" pitchFamily="18" charset="0"/>
              </a:rPr>
            </a:br>
            <a:br>
              <a:rPr sz="2000" b="1" dirty="0">
                <a:solidFill>
                  <a:schemeClr val="bg1"/>
                </a:solidFill>
              </a:rPr>
            </a:br>
            <a:endParaRPr lang="ru-RU" sz="2000" b="1" dirty="0">
              <a:solidFill>
                <a:schemeClr val="bg1"/>
              </a:solidFill>
            </a:endParaRPr>
          </a:p>
        </p:txBody>
      </p:sp>
      <p:pic>
        <p:nvPicPr>
          <p:cNvPr id="6" name="Содержимое 5" descr="детские рисунки"/>
          <p:cNvPicPr>
            <a:picLocks noGrp="1"/>
          </p:cNvPicPr>
          <p:nvPr>
            <p:ph idx="1"/>
          </p:nvPr>
        </p:nvPicPr>
        <p:blipFill>
          <a:blip r:embed="rId2"/>
          <a:stretch/>
        </p:blipFill>
        <p:spPr bwMode="auto">
          <a:xfrm>
            <a:off x="857224" y="785794"/>
            <a:ext cx="3214709" cy="5143536"/>
          </a:xfrm>
          <a:prstGeom prst="rect">
            <a:avLst/>
          </a:prstGeom>
          <a:noFill/>
          <a:ln w="9525">
            <a:noFill/>
            <a:miter lim="800000"/>
            <a:headEnd/>
            <a:tailEnd/>
          </a:ln>
        </p:spPr>
      </p:pic>
      <p:sp>
        <p:nvSpPr>
          <p:cNvPr id="7" name="Прямоугольник 4"/>
          <p:cNvSpPr/>
          <p:nvPr/>
        </p:nvSpPr>
        <p:spPr bwMode="auto">
          <a:xfrm>
            <a:off x="4857752" y="500042"/>
            <a:ext cx="3643338" cy="646331"/>
          </a:xfrm>
          <a:prstGeom prst="rect">
            <a:avLst/>
          </a:prstGeom>
        </p:spPr>
        <p:txBody>
          <a:bodyPr wrap="square">
            <a:spAutoFit/>
          </a:bodyPr>
          <a:lstStyle/>
          <a:p>
            <a:pPr>
              <a:defRPr/>
            </a:pPr>
            <a:r>
              <a:t>.</a:t>
            </a:r>
            <a:br>
              <a:rPr/>
            </a:br>
            <a:endParaRPr lang="ru-R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8"/>
          <p:cNvSpPr>
            <a:spLocks noGrp="1"/>
          </p:cNvSpPr>
          <p:nvPr>
            <p:ph type="title"/>
          </p:nvPr>
        </p:nvSpPr>
        <p:spPr bwMode="auto">
          <a:xfrm>
            <a:off x="4857752" y="714356"/>
            <a:ext cx="3600448" cy="5072098"/>
          </a:xfrm>
        </p:spPr>
        <p:txBody>
          <a:bodyPr>
            <a:normAutofit/>
          </a:bodyPr>
          <a:lstStyle/>
          <a:p>
            <a:pPr>
              <a:defRPr/>
            </a:pPr>
            <a:r>
              <a:rPr sz="2000" i="1" dirty="0">
                <a:solidFill>
                  <a:srgbClr val="00B0F0"/>
                </a:solidFill>
              </a:rPr>
              <a:t>Отсутствие рук в рисунках детей старше 6 лет может быть показателем застенчивости, пассивности или задержки интеллектуального развития.</a:t>
            </a:r>
            <a:br>
              <a:rPr sz="2000" i="1" dirty="0">
                <a:solidFill>
                  <a:srgbClr val="00B0F0"/>
                </a:solidFill>
              </a:rPr>
            </a:br>
            <a:r>
              <a:rPr sz="2000" i="1" dirty="0">
                <a:solidFill>
                  <a:srgbClr val="00B0F0"/>
                </a:solidFill>
              </a:rPr>
              <a:t>Нарисован замкнутой, неагрессивной девочкой 5 лет. Она сказала, что  изобразила себя.</a:t>
            </a:r>
            <a:br>
              <a:rPr sz="2000" i="1" dirty="0">
                <a:solidFill>
                  <a:srgbClr val="00B0F0"/>
                </a:solidFill>
              </a:rPr>
            </a:br>
            <a:endParaRPr lang="ru-RU" sz="2000" i="1" dirty="0">
              <a:solidFill>
                <a:srgbClr val="00B0F0"/>
              </a:solidFill>
            </a:endParaRPr>
          </a:p>
        </p:txBody>
      </p:sp>
      <p:sp>
        <p:nvSpPr>
          <p:cNvPr id="5" name="Rectangle 25"/>
          <p:cNvSpPr txBox="1"/>
          <p:nvPr/>
        </p:nvSpPr>
        <p:spPr bwMode="auto">
          <a:xfrm>
            <a:off x="4143372" y="857232"/>
            <a:ext cx="4357718" cy="4857784"/>
          </a:xfrm>
          <a:prstGeom prst="rect">
            <a:avLst/>
          </a:prstGeom>
        </p:spPr>
        <p:txBody>
          <a:bodyPr vert="horz">
            <a:normAutofit/>
          </a:bodyPr>
          <a:lstStyle/>
          <a:p>
            <a:pPr marL="342900" marR="0" lvl="0" indent="-342900" algn="l" defTabSz="914400">
              <a:lnSpc>
                <a:spcPct val="100000"/>
              </a:lnSpc>
              <a:spcBef>
                <a:spcPts val="0"/>
              </a:spcBef>
              <a:spcAft>
                <a:spcPts val="0"/>
              </a:spcAft>
              <a:buClrTx/>
              <a:buSzTx/>
              <a:buFont typeface="Arial"/>
              <a:buChar char="•"/>
              <a:defRPr lang="ru-RU"/>
            </a:pPr>
            <a:endParaRPr lang="ru-RU" sz="2000" b="0" i="0" u="none" strike="noStrike" cap="none" spc="0">
              <a:ln>
                <a:noFill/>
              </a:ln>
              <a:solidFill>
                <a:schemeClr val="tx1"/>
              </a:solidFill>
              <a:latin typeface="+mn-lt"/>
              <a:ea typeface="+mn-ea"/>
              <a:cs typeface="+mn-cs"/>
            </a:endParaRPr>
          </a:p>
        </p:txBody>
      </p:sp>
      <p:pic>
        <p:nvPicPr>
          <p:cNvPr id="6" name="Рисунок 4" descr="детские рисунки"/>
          <p:cNvPicPr/>
          <p:nvPr/>
        </p:nvPicPr>
        <p:blipFill>
          <a:blip r:embed="rId2"/>
          <a:stretch/>
        </p:blipFill>
        <p:spPr bwMode="auto">
          <a:xfrm>
            <a:off x="785787" y="785794"/>
            <a:ext cx="3429023" cy="5072097"/>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Текст 8"/>
          <p:cNvSpPr>
            <a:spLocks noGrp="1"/>
          </p:cNvSpPr>
          <p:nvPr>
            <p:ph type="body" sz="quarter" idx="14"/>
          </p:nvPr>
        </p:nvSpPr>
        <p:spPr bwMode="auto">
          <a:xfrm>
            <a:off x="4714876" y="642918"/>
            <a:ext cx="4000528" cy="5143536"/>
          </a:xfrm>
        </p:spPr>
        <p:txBody>
          <a:bodyPr>
            <a:normAutofit fontScale="85000" lnSpcReduction="10000"/>
          </a:bodyPr>
          <a:lstStyle/>
          <a:p>
            <a:pPr>
              <a:defRPr/>
            </a:pPr>
            <a:r>
              <a:rPr lang="ru-RU" b="0" i="1" dirty="0"/>
              <a:t>Р</a:t>
            </a:r>
            <a:r>
              <a:rPr b="0" i="1" dirty="0"/>
              <a:t>исунок семьи</a:t>
            </a:r>
            <a:endParaRPr dirty="0"/>
          </a:p>
          <a:p>
            <a:pPr>
              <a:defRPr/>
            </a:pPr>
            <a:endParaRPr b="0" i="1" dirty="0"/>
          </a:p>
          <a:p>
            <a:pPr>
              <a:defRPr/>
            </a:pPr>
            <a:r>
              <a:rPr sz="2300" b="0" i="1" dirty="0">
                <a:solidFill>
                  <a:schemeClr val="tx1"/>
                </a:solidFill>
              </a:rPr>
              <a:t>На этом и следующем рисунке руки у людей отсутствуют. Оба рисунка принадлежат мальчику 6 лет. Он застенчив, </a:t>
            </a:r>
            <a:r>
              <a:rPr sz="2300" b="0" i="1" dirty="0" err="1">
                <a:solidFill>
                  <a:schemeClr val="tx1"/>
                </a:solidFill>
              </a:rPr>
              <a:t>беспокойный,неагрессивен</a:t>
            </a:r>
            <a:r>
              <a:rPr sz="2300" b="0" i="1" dirty="0">
                <a:solidFill>
                  <a:schemeClr val="tx1"/>
                </a:solidFill>
              </a:rPr>
              <a:t>, страдает энурезом. Испытывает дезориентацию, если в его установленном распорядке что-то меняется. </a:t>
            </a:r>
            <a:r>
              <a:rPr sz="2300" b="0" i="1" dirty="0"/>
              <a:t>Конфликтность  в  семье.	</a:t>
            </a:r>
            <a:endParaRPr dirty="0"/>
          </a:p>
          <a:p>
            <a:pPr>
              <a:defRPr/>
            </a:pPr>
            <a:br>
              <a:rPr sz="2300" b="0" dirty="0">
                <a:solidFill>
                  <a:schemeClr val="tx1"/>
                </a:solidFill>
              </a:rPr>
            </a:br>
            <a:endParaRPr sz="2300" b="0" dirty="0">
              <a:solidFill>
                <a:schemeClr val="tx1"/>
              </a:solidFill>
            </a:endParaRPr>
          </a:p>
          <a:p>
            <a:pPr>
              <a:defRPr/>
            </a:pPr>
            <a:endParaRPr lang="ru-RU" dirty="0"/>
          </a:p>
        </p:txBody>
      </p:sp>
      <p:sp>
        <p:nvSpPr>
          <p:cNvPr id="5" name="Прямоугольник 4"/>
          <p:cNvSpPr/>
          <p:nvPr/>
        </p:nvSpPr>
        <p:spPr bwMode="auto">
          <a:xfrm>
            <a:off x="4857752" y="571480"/>
            <a:ext cx="3643338" cy="1200329"/>
          </a:xfrm>
          <a:prstGeom prst="rect">
            <a:avLst/>
          </a:prstGeom>
        </p:spPr>
        <p:txBody>
          <a:bodyPr wrap="square">
            <a:spAutoFit/>
          </a:bodyPr>
          <a:lstStyle/>
          <a:p>
            <a:pPr>
              <a:defRPr/>
            </a:pPr>
            <a:br>
              <a:rPr/>
            </a:br>
            <a:endParaRPr/>
          </a:p>
          <a:p>
            <a:pPr>
              <a:defRPr/>
            </a:pPr>
            <a:br>
              <a:rPr/>
            </a:br>
            <a:endParaRPr lang="ru-RU"/>
          </a:p>
        </p:txBody>
      </p:sp>
      <p:pic>
        <p:nvPicPr>
          <p:cNvPr id="6" name="Рисунок 5" descr="детские рисунки"/>
          <p:cNvPicPr/>
          <p:nvPr/>
        </p:nvPicPr>
        <p:blipFill>
          <a:blip r:embed="rId2"/>
          <a:stretch/>
        </p:blipFill>
        <p:spPr bwMode="auto">
          <a:xfrm>
            <a:off x="357159" y="785794"/>
            <a:ext cx="4000528" cy="4714908"/>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22"/>
          <p:cNvSpPr>
            <a:spLocks noGrp="1"/>
          </p:cNvSpPr>
          <p:nvPr>
            <p:ph type="title"/>
          </p:nvPr>
        </p:nvSpPr>
        <p:spPr bwMode="auto">
          <a:xfrm>
            <a:off x="6072198" y="571480"/>
            <a:ext cx="2500330" cy="4643470"/>
          </a:xfrm>
        </p:spPr>
        <p:txBody>
          <a:bodyPr>
            <a:normAutofit/>
          </a:bodyPr>
          <a:lstStyle/>
          <a:p>
            <a:pPr>
              <a:defRPr/>
            </a:pPr>
            <a:r>
              <a:rPr lang="ru-RU" sz="2000" dirty="0">
                <a:solidFill>
                  <a:schemeClr val="bg1"/>
                </a:solidFill>
              </a:rPr>
              <a:t>С</a:t>
            </a:r>
            <a:r>
              <a:rPr sz="2000" dirty="0">
                <a:solidFill>
                  <a:schemeClr val="bg1"/>
                </a:solidFill>
              </a:rPr>
              <a:t>пособ изображения:</a:t>
            </a:r>
            <a:br>
              <a:rPr lang="ru-RU" sz="2000" dirty="0">
                <a:solidFill>
                  <a:schemeClr val="bg1"/>
                </a:solidFill>
              </a:rPr>
            </a:br>
            <a:br>
              <a:rPr sz="2000" dirty="0">
                <a:solidFill>
                  <a:schemeClr val="bg1"/>
                </a:solidFill>
              </a:rPr>
            </a:br>
            <a:r>
              <a:rPr sz="2000" dirty="0">
                <a:solidFill>
                  <a:schemeClr val="bg1"/>
                </a:solidFill>
              </a:rPr>
              <a:t>-</a:t>
            </a:r>
            <a:r>
              <a:rPr sz="2000" dirty="0" err="1">
                <a:solidFill>
                  <a:schemeClr val="bg1"/>
                </a:solidFill>
              </a:rPr>
              <a:t>головоноги</a:t>
            </a:r>
            <a:r>
              <a:rPr sz="2000" dirty="0">
                <a:solidFill>
                  <a:schemeClr val="bg1"/>
                </a:solidFill>
              </a:rPr>
              <a:t> </a:t>
            </a:r>
            <a:r>
              <a:rPr lang="ru-RU" sz="2000" dirty="0">
                <a:solidFill>
                  <a:schemeClr val="bg1"/>
                </a:solidFill>
              </a:rPr>
              <a:t>–</a:t>
            </a:r>
            <a:r>
              <a:rPr sz="2000" dirty="0">
                <a:solidFill>
                  <a:schemeClr val="bg1"/>
                </a:solidFill>
              </a:rPr>
              <a:t> норма до 4-х лет;</a:t>
            </a:r>
            <a:br>
              <a:rPr lang="ru-RU" sz="2000" dirty="0">
                <a:solidFill>
                  <a:schemeClr val="bg1"/>
                </a:solidFill>
              </a:rPr>
            </a:br>
            <a:br>
              <a:rPr sz="2000" dirty="0">
                <a:solidFill>
                  <a:schemeClr val="bg1"/>
                </a:solidFill>
              </a:rPr>
            </a:br>
            <a:r>
              <a:rPr sz="2000" dirty="0">
                <a:solidFill>
                  <a:schemeClr val="bg1"/>
                </a:solidFill>
              </a:rPr>
              <a:t>-схематическое изображение человека </a:t>
            </a:r>
            <a:r>
              <a:rPr lang="ru-RU" sz="2000" dirty="0">
                <a:solidFill>
                  <a:schemeClr val="bg1"/>
                </a:solidFill>
              </a:rPr>
              <a:t>–</a:t>
            </a:r>
            <a:r>
              <a:rPr sz="2000" dirty="0">
                <a:solidFill>
                  <a:schemeClr val="bg1"/>
                </a:solidFill>
              </a:rPr>
              <a:t>норма до 7 лет.</a:t>
            </a:r>
            <a:endParaRPr lang="ru-RU" sz="2000" dirty="0">
              <a:solidFill>
                <a:schemeClr val="bg1"/>
              </a:solidFill>
            </a:endParaRPr>
          </a:p>
        </p:txBody>
      </p:sp>
      <p:pic>
        <p:nvPicPr>
          <p:cNvPr id="5" name="Рисунок 4" descr="детские рисунки"/>
          <p:cNvPicPr/>
          <p:nvPr/>
        </p:nvPicPr>
        <p:blipFill>
          <a:blip r:embed="rId2"/>
          <a:stretch/>
        </p:blipFill>
        <p:spPr bwMode="auto">
          <a:xfrm>
            <a:off x="1000100" y="785794"/>
            <a:ext cx="4929222" cy="478634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xmlns:m="http://schemas.openxmlformats.org/officeDocument/2006/math" xmlns:w="http://schemas.openxmlformats.org/wordprocessingml/2006/main">
      <p:transition spd="slow" advClick="1">
        <p:fade thruBlk="0"/>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6"/>
          <p:cNvSpPr>
            <a:spLocks noGrp="1"/>
          </p:cNvSpPr>
          <p:nvPr>
            <p:ph type="body" sz="quarter" idx="14"/>
          </p:nvPr>
        </p:nvSpPr>
        <p:spPr bwMode="auto">
          <a:xfrm>
            <a:off x="571472" y="428604"/>
            <a:ext cx="3786214" cy="5072098"/>
          </a:xfrm>
        </p:spPr>
        <p:txBody>
          <a:bodyPr/>
          <a:lstStyle/>
          <a:p>
            <a:pPr>
              <a:defRPr/>
            </a:pPr>
            <a:endParaRPr lang="ru-RU"/>
          </a:p>
        </p:txBody>
      </p:sp>
      <p:sp>
        <p:nvSpPr>
          <p:cNvPr id="5" name="Rectangle 7"/>
          <p:cNvSpPr>
            <a:spLocks noGrp="1"/>
          </p:cNvSpPr>
          <p:nvPr>
            <p:ph type="body" sz="quarter" idx="15"/>
          </p:nvPr>
        </p:nvSpPr>
        <p:spPr bwMode="auto">
          <a:xfrm>
            <a:off x="5000628" y="188640"/>
            <a:ext cx="3214710" cy="5383500"/>
          </a:xfrm>
        </p:spPr>
        <p:txBody>
          <a:bodyPr>
            <a:normAutofit fontScale="32500" lnSpcReduction="20000"/>
          </a:bodyPr>
          <a:lstStyle/>
          <a:p>
            <a:pPr marL="0" indent="0">
              <a:defRPr/>
            </a:pPr>
            <a:r>
              <a:rPr sz="5500" i="0" dirty="0">
                <a:solidFill>
                  <a:schemeClr val="bg1"/>
                </a:solidFill>
              </a:rPr>
              <a:t> Мальчик 5 лет 11 месяцев. Средний уровень интеллекта. Он назвал свой рисунок "Человек и дерево".</a:t>
            </a:r>
            <a:endParaRPr lang="ru-RU" sz="5500" i="0" dirty="0">
              <a:solidFill>
                <a:schemeClr val="bg1"/>
              </a:solidFill>
            </a:endParaRPr>
          </a:p>
          <a:p>
            <a:pPr marL="0" indent="0">
              <a:defRPr/>
            </a:pPr>
            <a:endParaRPr lang="ru-RU" sz="5500" i="0" dirty="0">
              <a:solidFill>
                <a:schemeClr val="bg1"/>
              </a:solidFill>
            </a:endParaRPr>
          </a:p>
          <a:p>
            <a:pPr marL="0" indent="0">
              <a:defRPr/>
            </a:pPr>
            <a:r>
              <a:rPr sz="5500" i="0" dirty="0">
                <a:solidFill>
                  <a:schemeClr val="bg1"/>
                </a:solidFill>
              </a:rPr>
              <a:t> В изображении человеческой фигуры, довольно маленькой по размеру, отсутствуют руки.</a:t>
            </a:r>
            <a:endParaRPr lang="ru-RU" sz="5500" i="0" dirty="0">
              <a:solidFill>
                <a:schemeClr val="bg1"/>
              </a:solidFill>
            </a:endParaRPr>
          </a:p>
          <a:p>
            <a:pPr marL="0" indent="0">
              <a:defRPr/>
            </a:pPr>
            <a:r>
              <a:rPr sz="5500" i="0" dirty="0">
                <a:solidFill>
                  <a:schemeClr val="bg1"/>
                </a:solidFill>
              </a:rPr>
              <a:t> Эти характеристики указывают на застенчивость и, как правило, отмечаются в рисунках неагрессивных детей. </a:t>
            </a:r>
            <a:endParaRPr lang="ru-RU" sz="5500" i="0" dirty="0">
              <a:solidFill>
                <a:schemeClr val="bg1"/>
              </a:solidFill>
            </a:endParaRPr>
          </a:p>
          <a:p>
            <a:pPr marL="0" indent="0">
              <a:defRPr/>
            </a:pPr>
            <a:r>
              <a:rPr sz="5500" i="0" dirty="0">
                <a:solidFill>
                  <a:schemeClr val="bg1"/>
                </a:solidFill>
              </a:rPr>
              <a:t>В действительности к этому имеет отношение его мать, чья манера воспитания воплотилась в том, что мальчик никогда не сопротивлялся, если его бил другой ребенок, предпочитая развернуться и уйти.</a:t>
            </a:r>
            <a:endParaRPr sz="5500" i="0" dirty="0"/>
          </a:p>
          <a:p>
            <a:pPr marL="0" indent="0">
              <a:defRPr/>
            </a:pPr>
            <a:endParaRPr lang="ru-RU" dirty="0"/>
          </a:p>
        </p:txBody>
      </p:sp>
      <p:pic>
        <p:nvPicPr>
          <p:cNvPr id="6" name="Рисунок 5" descr="детские рисунки"/>
          <p:cNvPicPr/>
          <p:nvPr/>
        </p:nvPicPr>
        <p:blipFill>
          <a:blip r:embed="rId2"/>
          <a:stretch/>
        </p:blipFill>
        <p:spPr bwMode="auto">
          <a:xfrm>
            <a:off x="428596" y="428604"/>
            <a:ext cx="4143404" cy="500066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12"/>
          <p:cNvSpPr>
            <a:spLocks noGrp="1"/>
          </p:cNvSpPr>
          <p:nvPr>
            <p:ph type="body" sz="quarter" idx="17"/>
          </p:nvPr>
        </p:nvSpPr>
        <p:spPr bwMode="auto">
          <a:xfrm>
            <a:off x="4857752" y="3286124"/>
            <a:ext cx="3857652" cy="3071834"/>
          </a:xfrm>
        </p:spPr>
        <p:txBody>
          <a:bodyPr>
            <a:noAutofit/>
          </a:bodyPr>
          <a:lstStyle/>
          <a:p>
            <a:pPr>
              <a:defRPr/>
            </a:pPr>
            <a:r>
              <a:rPr sz="1800" i="1">
                <a:solidFill>
                  <a:schemeClr val="bg1"/>
                </a:solidFill>
              </a:rPr>
              <a:t>Совсем иначе выглядит рисунок ее сестры. Она нарисовала фигуры меньшего размера, с неустойчивыми ногами и маленькими руками. Нажим слабый. Может быть важным, что она добавила к рисунку солнце и при этом закрасила его.</a:t>
            </a:r>
            <a:br>
              <a:rPr sz="1800" i="1"/>
            </a:br>
            <a:endParaRPr lang="ru-RU" sz="1800" i="1"/>
          </a:p>
        </p:txBody>
      </p:sp>
      <p:sp>
        <p:nvSpPr>
          <p:cNvPr id="5" name="Rectangle 16"/>
          <p:cNvSpPr>
            <a:spLocks noGrp="1"/>
          </p:cNvSpPr>
          <p:nvPr>
            <p:ph type="body" sz="quarter" idx="18"/>
          </p:nvPr>
        </p:nvSpPr>
        <p:spPr bwMode="auto">
          <a:xfrm>
            <a:off x="5143504" y="428604"/>
            <a:ext cx="3086096" cy="1428760"/>
          </a:xfrm>
        </p:spPr>
        <p:txBody>
          <a:bodyPr>
            <a:normAutofit/>
          </a:bodyPr>
          <a:lstStyle/>
          <a:p>
            <a:pPr>
              <a:defRPr/>
            </a:pPr>
            <a:br>
              <a:rPr/>
            </a:br>
            <a:br>
              <a:rPr/>
            </a:br>
            <a:endParaRPr lang="ru-RU"/>
          </a:p>
        </p:txBody>
      </p:sp>
      <p:pic>
        <p:nvPicPr>
          <p:cNvPr id="6" name="Рисунок 7" descr="детские рисунки"/>
          <p:cNvPicPr/>
          <p:nvPr/>
        </p:nvPicPr>
        <p:blipFill>
          <a:blip r:embed="rId2"/>
          <a:stretch/>
        </p:blipFill>
        <p:spPr bwMode="auto">
          <a:xfrm>
            <a:off x="357158" y="2500306"/>
            <a:ext cx="4357718" cy="3786214"/>
          </a:xfrm>
          <a:prstGeom prst="rect">
            <a:avLst/>
          </a:prstGeom>
          <a:noFill/>
          <a:ln w="9525">
            <a:noFill/>
            <a:miter lim="800000"/>
            <a:headEnd/>
            <a:tailEnd/>
          </a:ln>
        </p:spPr>
      </p:pic>
      <p:pic>
        <p:nvPicPr>
          <p:cNvPr id="7" name="Рисунок 8" descr="детские рисунки"/>
          <p:cNvPicPr/>
          <p:nvPr/>
        </p:nvPicPr>
        <p:blipFill>
          <a:blip r:embed="rId3"/>
          <a:stretch/>
        </p:blipFill>
        <p:spPr bwMode="auto">
          <a:xfrm>
            <a:off x="4714876" y="285729"/>
            <a:ext cx="4214842" cy="3214710"/>
          </a:xfrm>
          <a:prstGeom prst="rect">
            <a:avLst/>
          </a:prstGeom>
          <a:noFill/>
          <a:ln w="9525">
            <a:noFill/>
            <a:miter lim="800000"/>
            <a:headEnd/>
            <a:tailEnd/>
          </a:ln>
        </p:spPr>
      </p:pic>
      <p:sp>
        <p:nvSpPr>
          <p:cNvPr id="8" name="Прямоугольник 9"/>
          <p:cNvSpPr/>
          <p:nvPr/>
        </p:nvSpPr>
        <p:spPr bwMode="auto">
          <a:xfrm>
            <a:off x="428596" y="214290"/>
            <a:ext cx="3857652" cy="2308324"/>
          </a:xfrm>
          <a:prstGeom prst="rect">
            <a:avLst/>
          </a:prstGeom>
        </p:spPr>
        <p:txBody>
          <a:bodyPr wrap="square">
            <a:spAutoFit/>
          </a:bodyPr>
          <a:lstStyle/>
          <a:p>
            <a:pPr>
              <a:defRPr/>
            </a:pPr>
            <a:r>
              <a:rPr i="1">
                <a:solidFill>
                  <a:schemeClr val="bg1"/>
                </a:solidFill>
              </a:rPr>
              <a:t>Рисунки  выполненые  двумя сестрами. Младшая нарисовала большие фигуры с расставленными руками и четко обозначенными ногами. Рисунок сделан в свободной манере, штрихи нанесены смело, с сильным нажимом.</a:t>
            </a:r>
            <a:endParaRPr lang="ru-RU" i="1">
              <a:solidFill>
                <a:schemeClr val="bg1"/>
              </a:solidFill>
            </a:endParaRP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showMasterPhAnim="0">
  <p:cSld>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a:xfrm>
            <a:off x="5220071" y="3714752"/>
            <a:ext cx="3709645" cy="45719"/>
          </a:xfrm>
        </p:spPr>
        <p:txBody>
          <a:bodyPr>
            <a:normAutofit fontScale="90000"/>
          </a:bodyPr>
          <a:lstStyle/>
          <a:p>
            <a:pPr algn="ctr">
              <a:defRPr/>
            </a:pPr>
            <a:endParaRPr dirty="0" lang="ru-RU">
              <a:solidFill>
                <a:srgbClr val="FFFF00"/>
              </a:solidFill>
            </a:endParaRPr>
          </a:p>
        </p:txBody>
      </p:sp>
      <p:sp>
        <p:nvSpPr>
          <p:cNvPr id="6" name="Прямоугольник 3"/>
          <p:cNvSpPr/>
          <p:nvPr/>
        </p:nvSpPr>
        <p:spPr bwMode="auto">
          <a:xfrm>
            <a:off x="3851920" y="357166"/>
            <a:ext cx="5149236" cy="1754326"/>
          </a:xfrm>
          <a:prstGeom prst="rect">
            <a:avLst/>
          </a:prstGeom>
        </p:spPr>
        <p:txBody>
          <a:bodyPr wrap="square">
            <a:spAutoFit/>
          </a:bodyPr>
          <a:lstStyle/>
          <a:p>
            <a:pPr>
              <a:defRPr/>
            </a:pPr>
            <a:r>
              <a:rPr b="1" dirty="0" i="1">
                <a:solidFill>
                  <a:schemeClr val="bg1"/>
                </a:solidFill>
              </a:rPr>
              <a:t>Для того чтобы проследить эмоциональное состояние ребенка, не нужно быть дипломированным специалистом, достаточно просто посмотреть на преобладающую цветовую гамму в его рисунках</a:t>
            </a:r>
            <a:endParaRPr b="1" dirty="0" i="1" lang="ru-RU">
              <a:solidFill>
                <a:schemeClr val="bg1"/>
              </a:solidFill>
            </a:endParaRPr>
          </a:p>
        </p:txBody>
      </p:sp>
      <p:pic>
        <p:nvPicPr>
          <p:cNvPr id="3" name="Рисунок 2">
            <a:extLst>
              <a:ext uri="{FF2B5EF4-FFF2-40B4-BE49-F238E27FC236}">
                <a16:creationId xmlns:a16="http://schemas.microsoft.com/office/drawing/2014/main" id="{2AD2B91E-F117-42B0-9182-B8B86366C21B}"/>
              </a:ext>
            </a:extLst>
          </p:cNvPr>
          <p:cNvPicPr>
            <a:picLocks noChangeAspect="1"/>
          </p:cNvPicPr>
          <p:nvPr/>
        </p:nvPicPr>
        <p:blipFill rotWithShape="1">
          <a:blip cstate="print" r:embed="rId2">
            <a:extLst>
              <a:ext uri="{28A0092B-C50C-407E-A947-70E740481C1C}">
                <a14:useLocalDpi xmlns:a14="http://schemas.microsoft.com/office/drawing/2010/main" val="0"/>
              </a:ext>
            </a:extLst>
          </a:blip>
          <a:srcRect b="70" t="39"/>
          <a:stretch/>
        </p:blipFill>
        <p:spPr>
          <a:xfrm>
            <a:off x="432795" y="260648"/>
            <a:ext cx="3160059" cy="4680520"/>
          </a:xfrm>
          <a:prstGeom prst="rect">
            <a:avLst/>
          </a:prstGeom>
        </p:spPr>
      </p:pic>
      <p:pic>
        <p:nvPicPr>
          <p:cNvPr id="2" name="Рисунок 1">
            <a:extLst>
              <a:ext uri="{FF2B5EF4-FFF2-40B4-BE49-F238E27FC236}">
                <a16:creationId xmlns:a16="http://schemas.microsoft.com/office/drawing/2014/main" id="{F4C4DC29-413E-46CB-9A2C-257C58BC570C}"/>
              </a:ext>
            </a:extLst>
          </p:cNvPr>
          <p:cNvPicPr>
            <a:picLocks noChangeAspect="1"/>
          </p:cNvPicPr>
          <p:nvPr/>
        </p:nvPicPr>
        <p:blipFill>
          <a:blip r:embed="rId3"/>
          <a:stretch>
            <a:fillRect/>
          </a:stretch>
        </p:blipFill>
        <p:spPr>
          <a:xfrm>
            <a:off x="4283968" y="2138926"/>
            <a:ext cx="4427237" cy="4602442"/>
          </a:xfrm>
          <a:prstGeom prst="rect">
            <a:avLst/>
          </a:prstGeom>
        </p:spPr>
      </p:pic>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showMasterPhAnim="0">
  <p:cSld>
    <p:spTree>
      <p:nvGrpSpPr>
        <p:cNvPr id="1" name=""/>
        <p:cNvGrpSpPr/>
        <p:nvPr/>
      </p:nvGrpSpPr>
      <p:grpSpPr bwMode="auto">
        <a:xfrm>
          <a:off x="0" y="0"/>
          <a:ext cx="0" cy="0"/>
          <a:chOff x="0" y="0"/>
          <a:chExt cx="0" cy="0"/>
        </a:xfrm>
      </p:grpSpPr>
      <p:sp>
        <p:nvSpPr>
          <p:cNvPr id="4" name="Прямоугольник 2"/>
          <p:cNvSpPr/>
          <p:nvPr/>
        </p:nvSpPr>
        <p:spPr bwMode="auto">
          <a:xfrm>
            <a:off x="179512" y="428605"/>
            <a:ext cx="8393015" cy="2308324"/>
          </a:xfrm>
          <a:prstGeom prst="rect">
            <a:avLst/>
          </a:prstGeom>
        </p:spPr>
        <p:txBody>
          <a:bodyPr wrap="square">
            <a:spAutoFit/>
          </a:bodyPr>
          <a:lstStyle/>
          <a:p>
            <a:pPr>
              <a:defRPr/>
            </a:pPr>
            <a:r>
              <a:rPr dirty="0">
                <a:solidFill>
                  <a:schemeClr val="bg1"/>
                </a:solidFill>
              </a:rPr>
              <a:t>По мере взросления предпочтительные цвета могут меняться. На их выборе также сказывается текущее настроение ребёнка: радость, печаль, творческое вдохновение и агрессивность. И наоборот, рабочая цветовая среда может определять состояние, работоспособность, деловые и коммуникативные качества ребёнка и этим можно и нужно пользоваться в качестве положительных стимулов его развития  физического и интеллектуального. </a:t>
            </a:r>
            <a:br>
              <a:rPr dirty="0"/>
            </a:br>
            <a:endParaRPr dirty="0"/>
          </a:p>
        </p:txBody>
      </p:sp>
      <p:pic>
        <p:nvPicPr>
          <p:cNvPr id="3" name="Рисунок 2">
            <a:extLst>
              <a:ext uri="{FF2B5EF4-FFF2-40B4-BE49-F238E27FC236}">
                <a16:creationId xmlns:a16="http://schemas.microsoft.com/office/drawing/2014/main" id="{22015E06-BC52-4FE7-80A7-03E48EFDA7DC}"/>
              </a:ext>
            </a:extLst>
          </p:cNvPr>
          <p:cNvPicPr>
            <a:picLocks noChangeAspect="1"/>
          </p:cNvPicPr>
          <p:nvPr/>
        </p:nvPicPr>
        <p:blipFill rotWithShape="1">
          <a:blip cstate="print" r:embed="rId2">
            <a:extLst>
              <a:ext uri="{28A0092B-C50C-407E-A947-70E740481C1C}">
                <a14:useLocalDpi xmlns:a14="http://schemas.microsoft.com/office/drawing/2010/main" val="0"/>
              </a:ext>
            </a:extLst>
          </a:blip>
          <a:srcRect b="30" t="53"/>
          <a:stretch/>
        </p:blipFill>
        <p:spPr>
          <a:xfrm>
            <a:off x="352898" y="2736929"/>
            <a:ext cx="3312368" cy="3981122"/>
          </a:xfrm>
          <a:prstGeom prst="rect">
            <a:avLst/>
          </a:prstGeom>
        </p:spPr>
      </p:pic>
      <p:pic>
        <p:nvPicPr>
          <p:cNvPr id="6" name="Рисунок 5">
            <a:extLst>
              <a:ext uri="{FF2B5EF4-FFF2-40B4-BE49-F238E27FC236}">
                <a16:creationId xmlns:a16="http://schemas.microsoft.com/office/drawing/2014/main" id="{F8C74604-AD16-4C76-B55F-8B4630CAEC73}"/>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b="93"/>
          <a:stretch/>
        </p:blipFill>
        <p:spPr>
          <a:xfrm>
            <a:off x="5724128" y="2276871"/>
            <a:ext cx="3138410" cy="4441179"/>
          </a:xfrm>
          <a:prstGeom prst="rect">
            <a:avLst/>
          </a:prstGeom>
        </p:spPr>
      </p:pic>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showMasterPhAnim="0">
  <p:cSld>
    <p:spTree>
      <p:nvGrpSpPr>
        <p:cNvPr id="1" name=""/>
        <p:cNvGrpSpPr/>
        <p:nvPr/>
      </p:nvGrpSpPr>
      <p:grpSpPr bwMode="auto">
        <a:xfrm>
          <a:off x="0" y="0"/>
          <a:ext cx="0" cy="0"/>
          <a:chOff x="0" y="0"/>
          <a:chExt cx="0" cy="0"/>
        </a:xfrm>
      </p:grpSpPr>
      <p:sp>
        <p:nvSpPr>
          <p:cNvPr id="4" name="Прямоугольник 2"/>
          <p:cNvSpPr/>
          <p:nvPr/>
        </p:nvSpPr>
        <p:spPr bwMode="auto">
          <a:xfrm>
            <a:off x="785786" y="428604"/>
            <a:ext cx="8001056" cy="1754326"/>
          </a:xfrm>
          <a:prstGeom prst="rect">
            <a:avLst/>
          </a:prstGeom>
        </p:spPr>
        <p:txBody>
          <a:bodyPr wrap="square">
            <a:spAutoFit/>
          </a:bodyPr>
          <a:lstStyle/>
          <a:p>
            <a:pPr>
              <a:defRPr/>
            </a:pPr>
            <a:r>
              <a:rPr>
                <a:solidFill>
                  <a:schemeClr val="bg1"/>
                </a:solidFill>
              </a:rPr>
              <a:t>Предпочтение, которое оказывает ребёнок какому-то определённому цвету, причем достаточно длительное время и независимо от своих текущих состояний, говорит о доминировании в структуре его личности функции, являющейся творческой. Сочетание нескольких цветов, выбираемых по преимуществу ребёнком, позволяет делать вывод о его типе личности. </a:t>
            </a:r>
          </a:p>
        </p:txBody>
      </p:sp>
      <p:pic>
        <p:nvPicPr>
          <p:cNvPr id="3" name="Рисунок 2">
            <a:extLst>
              <a:ext uri="{FF2B5EF4-FFF2-40B4-BE49-F238E27FC236}">
                <a16:creationId xmlns:a16="http://schemas.microsoft.com/office/drawing/2014/main" id="{AF947263-2DA6-4456-B039-699417D07292}"/>
              </a:ext>
            </a:extLst>
          </p:cNvPr>
          <p:cNvPicPr>
            <a:picLocks noChangeAspect="1"/>
          </p:cNvPicPr>
          <p:nvPr/>
        </p:nvPicPr>
        <p:blipFill rotWithShape="1">
          <a:blip cstate="print" r:embed="rId2">
            <a:extLst>
              <a:ext uri="{28A0092B-C50C-407E-A947-70E740481C1C}">
                <a14:useLocalDpi xmlns:a14="http://schemas.microsoft.com/office/drawing/2010/main" val="0"/>
              </a:ext>
            </a:extLst>
          </a:blip>
          <a:srcRect b="43" t="11"/>
          <a:stretch/>
        </p:blipFill>
        <p:spPr>
          <a:xfrm>
            <a:off x="467544" y="2348880"/>
            <a:ext cx="3167349" cy="4176464"/>
          </a:xfrm>
          <a:prstGeom prst="rect">
            <a:avLst/>
          </a:prstGeom>
        </p:spPr>
      </p:pic>
      <p:pic>
        <p:nvPicPr>
          <p:cNvPr id="7" name="Рисунок 6">
            <a:extLst>
              <a:ext uri="{FF2B5EF4-FFF2-40B4-BE49-F238E27FC236}">
                <a16:creationId xmlns:a16="http://schemas.microsoft.com/office/drawing/2014/main" id="{900B3D13-A218-4E83-B4DE-6F5B29DCD06A}"/>
              </a:ext>
            </a:extLst>
          </p:cNvPr>
          <p:cNvPicPr>
            <a:picLocks noChangeAspect="1"/>
          </p:cNvPicPr>
          <p:nvPr/>
        </p:nvPicPr>
        <p:blipFill rotWithShape="1">
          <a:blip cstate="print" r:embed="rId3">
            <a:extLst>
              <a:ext uri="{28A0092B-C50C-407E-A947-70E740481C1C}">
                <a14:useLocalDpi xmlns:a14="http://schemas.microsoft.com/office/drawing/2010/main" val="0"/>
              </a:ext>
            </a:extLst>
          </a:blip>
          <a:srcRect b="23"/>
          <a:stretch/>
        </p:blipFill>
        <p:spPr>
          <a:xfrm>
            <a:off x="5652120" y="2268693"/>
            <a:ext cx="2678723" cy="417646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a:xfrm>
            <a:off x="228600" y="214290"/>
            <a:ext cx="8229600" cy="642942"/>
          </a:xfrm>
        </p:spPr>
        <p:txBody>
          <a:bodyPr>
            <a:normAutofit/>
          </a:bodyPr>
          <a:lstStyle/>
          <a:p>
            <a:pPr algn="ctr">
              <a:defRPr/>
            </a:pPr>
            <a:r>
              <a:rPr sz="2400">
                <a:solidFill>
                  <a:srgbClr val="FFFF00"/>
                </a:solidFill>
              </a:rPr>
              <a:t>"</a:t>
            </a:r>
            <a:r>
              <a:rPr sz="2000">
                <a:solidFill>
                  <a:srgbClr val="FFFF00"/>
                </a:solidFill>
              </a:rPr>
              <a:t>Желтые" дети более всего предрасположены к творчеству</a:t>
            </a:r>
            <a:endParaRPr lang="ru-RU" sz="2000">
              <a:solidFill>
                <a:srgbClr val="FFFF00"/>
              </a:solidFill>
            </a:endParaRPr>
          </a:p>
        </p:txBody>
      </p:sp>
      <p:sp>
        <p:nvSpPr>
          <p:cNvPr id="5" name="Прямоугольник 2"/>
          <p:cNvSpPr/>
          <p:nvPr/>
        </p:nvSpPr>
        <p:spPr bwMode="auto">
          <a:xfrm>
            <a:off x="428596" y="714357"/>
            <a:ext cx="8715404" cy="2246769"/>
          </a:xfrm>
          <a:prstGeom prst="rect">
            <a:avLst/>
          </a:prstGeom>
        </p:spPr>
        <p:txBody>
          <a:bodyPr wrap="square">
            <a:spAutoFit/>
          </a:bodyPr>
          <a:lstStyle/>
          <a:p>
            <a:pPr>
              <a:defRPr/>
            </a:pPr>
            <a:r>
              <a:rPr sz="2000" b="1">
                <a:solidFill>
                  <a:srgbClr val="FFFF00"/>
                </a:solidFill>
              </a:rPr>
              <a:t>Такие дети могут быть как хорошими рассказчиками и выдумщиками, центром притяжения для сверстников и младших детей, так и объектом для насмешек. </a:t>
            </a:r>
            <a:br>
              <a:rPr sz="2000" b="1">
                <a:solidFill>
                  <a:srgbClr val="FFFF00"/>
                </a:solidFill>
              </a:rPr>
            </a:br>
            <a:r>
              <a:rPr sz="2000" b="1">
                <a:solidFill>
                  <a:srgbClr val="FFFF00"/>
                </a:solidFill>
              </a:rPr>
              <a:t>В раннем детстве "желтый" ребёнок любит играть в одиночку, свои игрушки превращает силой своего воображения в любые персонажи</a:t>
            </a:r>
            <a:r>
              <a:rPr sz="2000" b="1"/>
              <a:t>. </a:t>
            </a:r>
            <a:endParaRPr/>
          </a:p>
          <a:p>
            <a:pPr>
              <a:defRPr/>
            </a:pPr>
            <a:endParaRPr lang="ru-RU" sz="2000"/>
          </a:p>
        </p:txBody>
      </p:sp>
      <p:sp>
        <p:nvSpPr>
          <p:cNvPr id="6" name="Прямоугольник 3"/>
          <p:cNvSpPr/>
          <p:nvPr/>
        </p:nvSpPr>
        <p:spPr bwMode="auto">
          <a:xfrm>
            <a:off x="428596" y="2714621"/>
            <a:ext cx="8715404" cy="830997"/>
          </a:xfrm>
          <a:prstGeom prst="rect">
            <a:avLst/>
          </a:prstGeom>
        </p:spPr>
        <p:txBody>
          <a:bodyPr wrap="square">
            <a:spAutoFit/>
          </a:bodyPr>
          <a:lstStyle/>
          <a:p>
            <a:pPr>
              <a:defRPr/>
            </a:pPr>
            <a:r>
              <a:rPr sz="2400" b="1" dirty="0">
                <a:solidFill>
                  <a:srgbClr val="7030A0"/>
                </a:solidFill>
              </a:rPr>
              <a:t>"Фиолетовые" дети</a:t>
            </a:r>
            <a:r>
              <a:rPr sz="2400" dirty="0">
                <a:solidFill>
                  <a:srgbClr val="7030A0"/>
                </a:solidFill>
              </a:rPr>
              <a:t> живут богатым внутренним миром. </a:t>
            </a:r>
          </a:p>
          <a:p>
            <a:pPr>
              <a:defRPr/>
            </a:pPr>
            <a:r>
              <a:rPr sz="2400" dirty="0">
                <a:solidFill>
                  <a:srgbClr val="7030A0"/>
                </a:solidFill>
              </a:rPr>
              <a:t>В своем поведении часто отличаются артистизмом.</a:t>
            </a:r>
            <a:endParaRPr lang="ru-RU" sz="2400" dirty="0">
              <a:solidFill>
                <a:srgbClr val="7030A0"/>
              </a:solidFill>
            </a:endParaRPr>
          </a:p>
        </p:txBody>
      </p:sp>
      <p:sp>
        <p:nvSpPr>
          <p:cNvPr id="7" name="Прямоугольник 4"/>
          <p:cNvSpPr/>
          <p:nvPr/>
        </p:nvSpPr>
        <p:spPr bwMode="auto">
          <a:xfrm>
            <a:off x="357158" y="3500439"/>
            <a:ext cx="9072626" cy="2554545"/>
          </a:xfrm>
          <a:prstGeom prst="rect">
            <a:avLst/>
          </a:prstGeom>
        </p:spPr>
        <p:txBody>
          <a:bodyPr wrap="square">
            <a:spAutoFit/>
          </a:bodyPr>
          <a:lstStyle/>
          <a:p>
            <a:pPr>
              <a:defRPr/>
            </a:pPr>
            <a:r>
              <a:rPr sz="2000" b="1" dirty="0">
                <a:solidFill>
                  <a:srgbClr val="002060"/>
                </a:solidFill>
              </a:rPr>
              <a:t>Таких детей (взрослые не исключение) почти постоянно раздирают противоречия в чувствах, желаниях, отношениях, занятиях и т.д. </a:t>
            </a:r>
            <a:endParaRPr dirty="0">
              <a:solidFill>
                <a:srgbClr val="002060"/>
              </a:solidFill>
            </a:endParaRPr>
          </a:p>
          <a:p>
            <a:pPr>
              <a:defRPr/>
            </a:pPr>
            <a:r>
              <a:rPr sz="2000" b="1" dirty="0">
                <a:solidFill>
                  <a:srgbClr val="002060"/>
                </a:solidFill>
              </a:rPr>
              <a:t>Если определяющим является фиолетовый цвет, в психологии несущий оттенок некоторой мрачности, или другие темные оттенки - это может означать, что у малыша подавленное эмоциональное состояние, ему требуется душевный покой, контакт.</a:t>
            </a:r>
            <a:endParaRPr dirty="0">
              <a:solidFill>
                <a:srgbClr val="002060"/>
              </a:solidFill>
            </a:endParaRPr>
          </a:p>
          <a:p>
            <a:pPr>
              <a:defRPr/>
            </a:pPr>
            <a:br>
              <a:rPr sz="2000" dirty="0">
                <a:solidFill>
                  <a:srgbClr val="7030A0"/>
                </a:solidFill>
              </a:rPr>
            </a:br>
            <a:endParaRPr lang="ru-RU" sz="2000" dirty="0">
              <a:solidFill>
                <a:srgbClr val="7030A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a:xfrm>
            <a:off x="228600" y="142852"/>
            <a:ext cx="8486804" cy="571504"/>
          </a:xfrm>
        </p:spPr>
        <p:txBody>
          <a:bodyPr>
            <a:normAutofit/>
          </a:bodyPr>
          <a:lstStyle/>
          <a:p>
            <a:pPr>
              <a:defRPr/>
            </a:pPr>
            <a:r>
              <a:rPr sz="2000">
                <a:solidFill>
                  <a:srgbClr val="FF0000"/>
                </a:solidFill>
              </a:rPr>
              <a:t>"Красные" дети наиболее открыты и активны.</a:t>
            </a:r>
            <a:endParaRPr lang="ru-RU" sz="2000">
              <a:solidFill>
                <a:srgbClr val="FF0000"/>
              </a:solidFill>
            </a:endParaRPr>
          </a:p>
        </p:txBody>
      </p:sp>
      <p:sp>
        <p:nvSpPr>
          <p:cNvPr id="5" name="Прямоугольник 2"/>
          <p:cNvSpPr/>
          <p:nvPr/>
        </p:nvSpPr>
        <p:spPr bwMode="auto">
          <a:xfrm>
            <a:off x="285720" y="714357"/>
            <a:ext cx="8858280" cy="2585323"/>
          </a:xfrm>
          <a:prstGeom prst="rect">
            <a:avLst/>
          </a:prstGeom>
        </p:spPr>
        <p:txBody>
          <a:bodyPr wrap="square">
            <a:spAutoFit/>
          </a:bodyPr>
          <a:lstStyle/>
          <a:p>
            <a:pPr>
              <a:defRPr/>
            </a:pPr>
            <a:r>
              <a:rPr b="1" dirty="0">
                <a:solidFill>
                  <a:srgbClr val="002060"/>
                </a:solidFill>
              </a:rPr>
              <a:t>"Красные"  обычно лидеры в своем окружении " как формальные, так и неформальные. Подчиняться " не в их правилах. Такие дети скорее сделают что-то наоборот, "назло", когда их просят о чем-то или приказывают. Нужно разбудить и </a:t>
            </a:r>
            <a:r>
              <a:rPr b="1" dirty="0" err="1">
                <a:solidFill>
                  <a:srgbClr val="002060"/>
                </a:solidFill>
              </a:rPr>
              <a:t>застимулировать</a:t>
            </a:r>
            <a:r>
              <a:rPr b="1" dirty="0">
                <a:solidFill>
                  <a:srgbClr val="002060"/>
                </a:solidFill>
              </a:rPr>
              <a:t> собственное желание ребёнка или же идти от противного, тем самым провоцируя его выполнить то, что необходимо. Здесь родителям понадобятся большая гибкость, терпение и дипломатичность. Силовые методы только ожесточат "красного" ребёнка. С "красным" ребёнком " драчуном, живым, непоседливым, ломающим игрушки и не слушающим никого, очень трудно  работать педагогу. </a:t>
            </a:r>
            <a:endParaRPr lang="ru-RU" b="1" dirty="0">
              <a:solidFill>
                <a:srgbClr val="002060"/>
              </a:solidFill>
            </a:endParaRPr>
          </a:p>
        </p:txBody>
      </p:sp>
      <p:sp>
        <p:nvSpPr>
          <p:cNvPr id="6" name="Прямоугольник 3"/>
          <p:cNvSpPr/>
          <p:nvPr/>
        </p:nvSpPr>
        <p:spPr bwMode="auto">
          <a:xfrm>
            <a:off x="285720" y="3143249"/>
            <a:ext cx="8858280" cy="954107"/>
          </a:xfrm>
          <a:prstGeom prst="rect">
            <a:avLst/>
          </a:prstGeom>
        </p:spPr>
        <p:txBody>
          <a:bodyPr wrap="square">
            <a:spAutoFit/>
          </a:bodyPr>
          <a:lstStyle/>
          <a:p>
            <a:pPr>
              <a:defRPr/>
            </a:pPr>
            <a:r>
              <a:rPr sz="2000" b="1" dirty="0">
                <a:solidFill>
                  <a:srgbClr val="00B050"/>
                </a:solidFill>
              </a:rPr>
              <a:t>"Зеленые" дети чрезвычайно динамичны</a:t>
            </a:r>
            <a:r>
              <a:rPr b="1" dirty="0">
                <a:solidFill>
                  <a:srgbClr val="00B050"/>
                </a:solidFill>
              </a:rPr>
              <a:t> и настроены на получение материальной отдачи.</a:t>
            </a:r>
            <a:r>
              <a:rPr b="1" u="sng" dirty="0">
                <a:solidFill>
                  <a:srgbClr val="00B050"/>
                </a:solidFill>
                <a:hlinkClick r:id="rId2" tooltip="http://www.syl.ru/article/90856/mnogogrannyiy-zelenyiy-tsvet"/>
              </a:rPr>
              <a:t> </a:t>
            </a:r>
            <a:r>
              <a:rPr b="1" u="sng" dirty="0">
                <a:solidFill>
                  <a:srgbClr val="00B050"/>
                </a:solidFill>
              </a:rPr>
              <a:t>Зеленый цвет</a:t>
            </a:r>
            <a:r>
              <a:rPr b="1" dirty="0">
                <a:solidFill>
                  <a:srgbClr val="00B050"/>
                </a:solidFill>
              </a:rPr>
              <a:t> в психологии - это выбор настойчивых, самостоятельных, зачастую  упрямых детей.</a:t>
            </a:r>
            <a:endParaRPr lang="ru-RU" b="1" dirty="0">
              <a:solidFill>
                <a:srgbClr val="00B050"/>
              </a:solidFill>
            </a:endParaRPr>
          </a:p>
        </p:txBody>
      </p:sp>
      <p:sp>
        <p:nvSpPr>
          <p:cNvPr id="7" name="Прямоугольник 4"/>
          <p:cNvSpPr/>
          <p:nvPr/>
        </p:nvSpPr>
        <p:spPr bwMode="auto">
          <a:xfrm>
            <a:off x="285720" y="4000504"/>
            <a:ext cx="8715436" cy="2862322"/>
          </a:xfrm>
          <a:prstGeom prst="rect">
            <a:avLst/>
          </a:prstGeom>
        </p:spPr>
        <p:txBody>
          <a:bodyPr wrap="square">
            <a:spAutoFit/>
          </a:bodyPr>
          <a:lstStyle/>
          <a:p>
            <a:pPr>
              <a:defRPr/>
            </a:pPr>
            <a:r>
              <a:rPr b="1" dirty="0">
                <a:solidFill>
                  <a:srgbClr val="002060"/>
                </a:solidFill>
              </a:rPr>
              <a:t>Такие дети большие прагматики, но добиваются всего за счёт собственных физических усилий и этим отличаются от "красных", предпочитающих "проехаться за чужой счёт" либо путем физического принуждения, либо манипулируя чувствами и отношениями окружающих людей. "Зеленые" дети открыты в своих намерениях и поступках. Их уязвимое место " слабая нервная система. Таких детей легко вывести из равновесия, спровоцировать на агрессию. Они очень обидчивы и ранимы, но не злопамятны. Если вы признаете свою вину и демонстрируете по отношению к "зеленому" ребёнку расположение и уступчивость, он быстро "отходит". </a:t>
            </a:r>
            <a:endParaRPr lang="ru-RU" b="1" dirty="0">
              <a:solidFill>
                <a:srgbClr val="00206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a:xfrm>
            <a:off x="228600" y="357166"/>
            <a:ext cx="8229600" cy="571504"/>
          </a:xfrm>
        </p:spPr>
        <p:txBody>
          <a:bodyPr>
            <a:normAutofit/>
          </a:bodyPr>
          <a:lstStyle/>
          <a:p>
            <a:pPr>
              <a:defRPr/>
            </a:pPr>
            <a:r>
              <a:rPr sz="1800">
                <a:solidFill>
                  <a:srgbClr val="920000"/>
                </a:solidFill>
              </a:rPr>
              <a:t>"Коричневые" дети часто находятся в противоречии с собой. </a:t>
            </a:r>
            <a:endParaRPr lang="ru-RU" sz="1800">
              <a:solidFill>
                <a:srgbClr val="920000"/>
              </a:solidFill>
            </a:endParaRPr>
          </a:p>
        </p:txBody>
      </p:sp>
      <p:sp>
        <p:nvSpPr>
          <p:cNvPr id="5" name="Прямоугольник 2"/>
          <p:cNvSpPr/>
          <p:nvPr/>
        </p:nvSpPr>
        <p:spPr bwMode="auto">
          <a:xfrm>
            <a:off x="357158" y="785794"/>
            <a:ext cx="8501122" cy="5078312"/>
          </a:xfrm>
          <a:prstGeom prst="rect">
            <a:avLst/>
          </a:prstGeom>
        </p:spPr>
        <p:txBody>
          <a:bodyPr wrap="square">
            <a:spAutoFit/>
          </a:bodyPr>
          <a:lstStyle/>
          <a:p>
            <a:pPr>
              <a:defRPr/>
            </a:pPr>
            <a:r>
              <a:rPr>
                <a:solidFill>
                  <a:srgbClr val="C00000"/>
                </a:solidFill>
              </a:rPr>
              <a:t>Склонные к резким перепадам настроения, такие дети часто необщительны, в среде сверстников слывут гордецами и зазнайками. </a:t>
            </a:r>
            <a:endParaRPr/>
          </a:p>
          <a:p>
            <a:pPr>
              <a:defRPr/>
            </a:pPr>
            <a:r>
              <a:rPr>
                <a:solidFill>
                  <a:srgbClr val="C00000"/>
                </a:solidFill>
              </a:rPr>
              <a:t>Другая причина обособления "коричневых" в среде сверстников -их интеллектуальность. Они очень эрудированны, испытывают постоянный информативный голод, удовлетворяемый за счёт проглатывания огромного количества газет, журналов, книг, даже просто справочников, энциклопедий и объявлений на улицах.</a:t>
            </a:r>
            <a:endParaRPr/>
          </a:p>
          <a:p>
            <a:pPr>
              <a:defRPr/>
            </a:pPr>
            <a:endParaRPr>
              <a:solidFill>
                <a:schemeClr val="accent3">
                  <a:lumMod val="50000"/>
                </a:schemeClr>
              </a:solidFill>
            </a:endParaRPr>
          </a:p>
          <a:p>
            <a:pPr>
              <a:defRPr/>
            </a:pPr>
            <a:r>
              <a:rPr b="1">
                <a:solidFill>
                  <a:schemeClr val="bg1"/>
                </a:solidFill>
              </a:rPr>
              <a:t>Черный цвет</a:t>
            </a:r>
            <a:r>
              <a:rPr>
                <a:solidFill>
                  <a:schemeClr val="bg1"/>
                </a:solidFill>
              </a:rPr>
              <a:t> —цвет "бунтарей и протестантов", этот цвет выбирают дети, которым не нравится то, что происходит на занятиях, они выражают свой протест, бунтуют, не подчиняются требованиям взрослых. Это состояние открытого конфликта с педагогом или сверстниками, или с той деятельностью, которой им приходится заниматься. В диагностике психолога </a:t>
            </a:r>
            <a:r>
              <a:rPr lang="ru-RU">
                <a:solidFill>
                  <a:schemeClr val="bg1"/>
                </a:solidFill>
              </a:rPr>
              <a:t>–</a:t>
            </a:r>
            <a:r>
              <a:rPr>
                <a:solidFill>
                  <a:schemeClr val="bg1"/>
                </a:solidFill>
              </a:rPr>
              <a:t> использование ребенком черного с фиолетовым или синим,  показывает на депрессивное состояние. </a:t>
            </a:r>
            <a:endParaRPr/>
          </a:p>
          <a:p>
            <a:pPr>
              <a:defRPr/>
            </a:pPr>
            <a:r>
              <a:rPr>
                <a:solidFill>
                  <a:schemeClr val="bg1"/>
                </a:solidFill>
              </a:rPr>
              <a:t>Штрихование, затемнение  нарисованных людей - фигур, лиц, показывает на негативное отношение ребенка к данному субъекту, в некоторых случаях он испытывает даже страх к нарисованному.</a:t>
            </a:r>
            <a:endParaRPr/>
          </a:p>
          <a:p>
            <a:pPr>
              <a:defRPr/>
            </a:pPr>
            <a:endParaRPr>
              <a:solidFill>
                <a:schemeClr val="accent3">
                  <a:lumMod val="5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a:xfrm>
            <a:off x="185423" y="116633"/>
            <a:ext cx="8229600" cy="1883608"/>
          </a:xfrm>
        </p:spPr>
        <p:txBody>
          <a:bodyPr>
            <a:normAutofit fontScale="90000"/>
          </a:bodyPr>
          <a:lstStyle/>
          <a:p>
            <a:pPr>
              <a:defRPr/>
            </a:pPr>
            <a:r>
              <a:rPr sz="2000" dirty="0">
                <a:solidFill>
                  <a:srgbClr val="0070C0"/>
                </a:solidFill>
              </a:rPr>
              <a:t>"Синие" дети "По характеру "синие": спокойные, уравновешенные; любят все делать не торопясь, обстоятельно, стараются все проанализировать, поразмышлять, обдумать. Их можно с полной уверенностью отнести к людям, живущим преимущественно рассудком, а не сердцем. Недаром синий цвет олицетворяет спокойное ночное небо или море. Это " порядок, закон, мысль, разум. </a:t>
            </a:r>
            <a:br>
              <a:rPr sz="2000" dirty="0">
                <a:solidFill>
                  <a:srgbClr val="0070C0"/>
                </a:solidFill>
              </a:rPr>
            </a:br>
            <a:endParaRPr lang="ru-RU" sz="2000" dirty="0">
              <a:solidFill>
                <a:srgbClr val="0070C0"/>
              </a:solidFill>
            </a:endParaRPr>
          </a:p>
        </p:txBody>
      </p:sp>
      <p:sp>
        <p:nvSpPr>
          <p:cNvPr id="5" name="Прямоугольник 2"/>
          <p:cNvSpPr/>
          <p:nvPr/>
        </p:nvSpPr>
        <p:spPr bwMode="auto">
          <a:xfrm>
            <a:off x="214282" y="2000241"/>
            <a:ext cx="8643998" cy="4801314"/>
          </a:xfrm>
          <a:prstGeom prst="rect">
            <a:avLst/>
          </a:prstGeom>
        </p:spPr>
        <p:txBody>
          <a:bodyPr wrap="square">
            <a:spAutoFit/>
          </a:bodyPr>
          <a:lstStyle/>
          <a:p>
            <a:pPr>
              <a:defRPr/>
            </a:pPr>
            <a:r>
              <a:rPr>
                <a:solidFill>
                  <a:srgbClr val="0070C0"/>
                </a:solidFill>
              </a:rPr>
              <a:t>"</a:t>
            </a:r>
            <a:r>
              <a:rPr>
                <a:solidFill>
                  <a:srgbClr val="002060"/>
                </a:solidFill>
              </a:rPr>
              <a:t>Синие" дети редко бывают лидерами в кругу сверстников. Тем не менее у окружающих они часто пользуются уважением за твёрдость характера, отсутствие капризности, заносчивости. Они не эгоисты по натуре, но приходят на помощь только тогда, когда их об этом попросят. Сами же не склонны даже в трудных ситуациях обращаться за поддержкой, стойко переносят любые невзгоды и лишения. </a:t>
            </a:r>
            <a:endParaRPr/>
          </a:p>
          <a:p>
            <a:pPr>
              <a:defRPr/>
            </a:pPr>
            <a:r>
              <a:rPr>
                <a:solidFill>
                  <a:srgbClr val="002060"/>
                </a:solidFill>
              </a:rPr>
              <a:t>Родители и педагоги часто отмечают в характере "синих" детей изрядную долю холодности и суровости. </a:t>
            </a:r>
            <a:endParaRPr/>
          </a:p>
          <a:p>
            <a:pPr>
              <a:defRPr/>
            </a:pPr>
            <a:r>
              <a:rPr>
                <a:solidFill>
                  <a:srgbClr val="002060"/>
                </a:solidFill>
              </a:rPr>
              <a:t>Такие дети в мышлении больше "технари", чем гуманитарии, хотя могут успевать по всем предметам одинаково. Они очень усидчивы, терпеливы и могут часами сидеть за книгами, возиться с конструкторами, помогать родителям по дому. Дети очень рано усваивают, что можно, а что нельзя и склонны пребывать в узких рамках своих представлений и убеждений. Если "синий" ребёнок во что-то поверил, разубедить словами его практически невозможно. Только очевидные факты заставляют его изменить свое мнение. </a:t>
            </a:r>
            <a:br>
              <a:rPr>
                <a:solidFill>
                  <a:srgbClr val="002060"/>
                </a:solidFill>
              </a:rPr>
            </a:br>
            <a:br>
              <a:rPr>
                <a:solidFill>
                  <a:srgbClr val="002060"/>
                </a:solidFill>
              </a:rPr>
            </a:br>
            <a:endParaRPr lang="ru-RU">
              <a:solidFill>
                <a:srgbClr val="00206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Заголовок 1"/>
          <p:cNvSpPr>
            <a:spLocks noGrp="1"/>
          </p:cNvSpPr>
          <p:nvPr>
            <p:ph type="title"/>
          </p:nvPr>
        </p:nvSpPr>
        <p:spPr bwMode="auto">
          <a:xfrm>
            <a:off x="281830" y="116632"/>
            <a:ext cx="8229600" cy="454848"/>
          </a:xfrm>
        </p:spPr>
        <p:txBody>
          <a:bodyPr>
            <a:normAutofit/>
          </a:bodyPr>
          <a:lstStyle/>
          <a:p>
            <a:pPr algn="ctr">
              <a:defRPr/>
            </a:pPr>
            <a:r>
              <a:rPr sz="1800">
                <a:solidFill>
                  <a:schemeClr val="accent6">
                    <a:lumMod val="60000"/>
                    <a:lumOff val="40000"/>
                  </a:schemeClr>
                </a:solidFill>
              </a:rPr>
              <a:t>«Розовые» дети " самые мягкие.</a:t>
            </a:r>
            <a:endParaRPr lang="ru-RU" sz="1800">
              <a:solidFill>
                <a:schemeClr val="accent6">
                  <a:lumMod val="60000"/>
                  <a:lumOff val="40000"/>
                </a:schemeClr>
              </a:solidFill>
            </a:endParaRPr>
          </a:p>
        </p:txBody>
      </p:sp>
      <p:sp>
        <p:nvSpPr>
          <p:cNvPr id="5" name="Прямоугольник 2"/>
          <p:cNvSpPr/>
          <p:nvPr/>
        </p:nvSpPr>
        <p:spPr bwMode="auto">
          <a:xfrm>
            <a:off x="357158" y="571480"/>
            <a:ext cx="8501122" cy="5016758"/>
          </a:xfrm>
          <a:prstGeom prst="rect">
            <a:avLst/>
          </a:prstGeom>
        </p:spPr>
        <p:txBody>
          <a:bodyPr wrap="square">
            <a:spAutoFit/>
          </a:bodyPr>
          <a:lstStyle/>
          <a:p>
            <a:pPr>
              <a:defRPr/>
            </a:pPr>
            <a:r>
              <a:rPr sz="2000" b="1" dirty="0">
                <a:solidFill>
                  <a:srgbClr val="002060"/>
                </a:solidFill>
              </a:rPr>
              <a:t>Склонность же мальчиков к розовому является признаком женственности их характера. Такие мальчики в детстве могут играть с куклами, любят наряжаться, вертеться перед зеркалом, кокетничать.</a:t>
            </a:r>
            <a:endParaRPr b="1" dirty="0">
              <a:solidFill>
                <a:srgbClr val="002060"/>
              </a:solidFill>
            </a:endParaRPr>
          </a:p>
          <a:p>
            <a:pPr>
              <a:defRPr/>
            </a:pPr>
            <a:r>
              <a:rPr sz="2000" b="1" dirty="0">
                <a:solidFill>
                  <a:srgbClr val="002060"/>
                </a:solidFill>
              </a:rPr>
              <a:t>"Розовые" дети подсознательно тянутся к более сильным и интересным сверстникам. Часто можно заметить "розового" мальчика среди отчаянных, "крутых" ребят, драчливых и неуправляемых, которые несмотря на "чужеродный" цвет, принимают его в свою среду. </a:t>
            </a:r>
            <a:endParaRPr b="1" dirty="0">
              <a:solidFill>
                <a:srgbClr val="002060"/>
              </a:solidFill>
            </a:endParaRPr>
          </a:p>
          <a:p>
            <a:pPr>
              <a:defRPr/>
            </a:pPr>
            <a:r>
              <a:rPr sz="2000" b="1" dirty="0">
                <a:solidFill>
                  <a:srgbClr val="002060"/>
                </a:solidFill>
              </a:rPr>
              <a:t>Внутренне они довольно ранимы и чувствительны, но свои обиды стараются скрывать. Такие дети очень хорошо чувствуют настроение окружающих и стараются изменить его в лучшую сторону.</a:t>
            </a:r>
            <a:endParaRPr b="1" dirty="0">
              <a:solidFill>
                <a:srgbClr val="002060"/>
              </a:solidFill>
            </a:endParaRPr>
          </a:p>
          <a:p>
            <a:pPr>
              <a:defRPr/>
            </a:pPr>
            <a:r>
              <a:rPr sz="2000" b="1" dirty="0">
                <a:solidFill>
                  <a:srgbClr val="002060"/>
                </a:solidFill>
              </a:rPr>
              <a:t>В кругу сверстников их любят за неизменное дружелюбие, незлобивость, уступчивость. "Розовые" дети уменьшают агрессивность "красных" и делают более податливыми "синих".</a:t>
            </a:r>
            <a:endParaRPr lang="ru-RU" sz="2000" b="1" dirty="0">
              <a:solidFill>
                <a:srgbClr val="002060"/>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Arial"/>
        <a:cs typeface="Arial"/>
      </a:majorFont>
      <a:minorFont>
        <a:latin typeface="Book Antiqua"/>
        <a:ea typeface="Arial"/>
        <a:cs typeface="Arial"/>
      </a:minorFont>
    </a:fontScheme>
    <a:fmtScheme name="Апекс">
      <a:fillStyleLst>
        <a:solidFill>
          <a:schemeClr val="phClr"/>
        </a:solidFill>
        <a:gradFill>
          <a:gsLst>
            <a:gs pos="20000">
              <a:schemeClr val="phClr">
                <a:tint val="9000"/>
              </a:schemeClr>
            </a:gs>
            <a:gs pos="100000">
              <a:schemeClr val="phClr">
                <a:tint val="70000"/>
                <a:satMod val="100000"/>
              </a:schemeClr>
            </a:gs>
          </a:gsLst>
          <a:path path="circle"/>
        </a:gradFill>
        <a:gradFill>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50000"/>
                <a:satMod val="180000"/>
              </a:schemeClr>
            </a:gs>
            <a:gs pos="100000">
              <a:schemeClr val="phClr">
                <a:shade val="45000"/>
                <a:satMod val="120000"/>
              </a:schemeClr>
            </a:gs>
          </a:gsLst>
          <a:path path="circle"/>
        </a:gradFill>
        <a:blipFill>
          <a:blip xmlns:r="http://schemas.openxmlformats.org/officeDocument/2006/relationships" r:embed="rId1">
            <a:duotone>
              <a:schemeClr val="phClr">
                <a:shade val="3000"/>
                <a:satMod val="110000"/>
              </a:schemeClr>
              <a:schemeClr val="phClr">
                <a:tint val="60000"/>
                <a:satMod val="425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QuizShow</Template>
  <TotalTime>0</TotalTime>
  <Words>2733</Words>
  <Application>Microsoft Office PowerPoint</Application>
  <DocSecurity>0</DocSecurity>
  <PresentationFormat>Экран (4:3)</PresentationFormat>
  <Paragraphs>91</Paragraphs>
  <Slides>28</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28</vt:i4>
      </vt:variant>
    </vt:vector>
  </HeadingPairs>
  <TitlesOfParts>
    <vt:vector size="38" baseType="lpstr">
      <vt:lpstr>Arial</vt:lpstr>
      <vt:lpstr>Book Antiqua</vt:lpstr>
      <vt:lpstr>Lucida Sans</vt:lpstr>
      <vt:lpstr>Monotype Corsiva</vt:lpstr>
      <vt:lpstr>Times New Roman</vt:lpstr>
      <vt:lpstr>Trebuchet MS</vt:lpstr>
      <vt:lpstr>Wingdings</vt:lpstr>
      <vt:lpstr>Wingdings 2</vt:lpstr>
      <vt:lpstr>Wingdings 3</vt:lpstr>
      <vt:lpstr>Апекс</vt:lpstr>
      <vt:lpstr>Психология цвета.  Какими цветами рисует ваш ребенок? </vt:lpstr>
      <vt:lpstr>Если внимательно понаблюдать, какими цветными карандашами, фломастерами, красками, цветной бумагой пользуется ребёнок в своих играх и рисунках, вы можете многое узнать о его характере.</vt:lpstr>
      <vt:lpstr>Презентация PowerPoint</vt:lpstr>
      <vt:lpstr>Презентация PowerPoint</vt:lpstr>
      <vt:lpstr>"Желтые" дети более всего предрасположены к творчеству</vt:lpstr>
      <vt:lpstr>"Красные" дети наиболее открыты и активны.</vt:lpstr>
      <vt:lpstr>"Коричневые" дети часто находятся в противоречии с собой. </vt:lpstr>
      <vt:lpstr>"Синие" дети "По характеру "синие": спокойные, уравновешенные; любят все делать не торопясь, обстоятельно, стараются все проанализировать, поразмышлять, обдумать. Их можно с полной уверенностью отнести к людям, живущим преимущественно рассудком, а не сердцем. Недаром синий цвет олицетворяет спокойное ночное небо или море. Это " порядок, закон, мысль, разум.  </vt:lpstr>
      <vt:lpstr>«Розовые» дети " самые мягкие.</vt:lpstr>
      <vt:lpstr> </vt:lpstr>
      <vt:lpstr>"Оранжевые дети"  Эти дети легко возбудимы, так же, как «красные» и «желтые», но это возбуждение не имеет выхода. И дети веселятся, шалят, кричат без всякой причины. Поэтому так опасен оранжевый цвет: когда к оранжевому солнцу добавляется оранжевое небо, да еще оранжевая мама – этот цвет становится визгливым, неприятным, он раздразжает и опустошает.   </vt:lpstr>
      <vt:lpstr>На сегодняшний день существует две разновидности проективных методов: анализ продуктов  деятельности ребенка (рисунки) и анализ  ассоциаций при восприятии образов внешнего мира (детский вариант  теста Люшера, детский вариант чернильных пятен Роршаха). </vt:lpstr>
      <vt:lpstr>Как цвет влияет на детей? Лечение цветом. </vt:lpstr>
      <vt:lpstr>Презентация PowerPoint</vt:lpstr>
      <vt:lpstr>Презентация PowerPoint</vt:lpstr>
      <vt:lpstr>Презентация PowerPoint</vt:lpstr>
      <vt:lpstr>О чем "говорят" рисунки детей  </vt:lpstr>
      <vt:lpstr>  </vt:lpstr>
      <vt:lpstr>Презентация PowerPoint</vt:lpstr>
      <vt:lpstr>Презентация PowerPoint</vt:lpstr>
      <vt:lpstr>Презентация PowerPoint</vt:lpstr>
      <vt:lpstr>Отсутствие  рук  на  рисунке считают одним из 4 показателей, которые выявляют с большой долей вероятности неприспособленных детей в возрасте между 5 годами 3 месяцами и 6 годами 5 месяцами. Спрятанные руки, интерпретируются как выражение чувства вины.  </vt:lpstr>
      <vt:lpstr>Отсутствие рук в рисунках детей старше 6 лет может быть показателем застенчивости, пассивности или задержки интеллектуального развития. Нарисован замкнутой, неагрессивной девочкой 5 лет. Она сказала, что  изобразила себя. </vt:lpstr>
      <vt:lpstr>Презентация PowerPoint</vt:lpstr>
      <vt:lpstr>Способ изображения:  -головоноги – норма до 4-х лет;  -схематическое изображение человека –норма до 7 лет.</vt:lpstr>
      <vt:lpstr>Презентация PowerPoint</vt:lpstr>
      <vt:lpstr>Презентация PowerPoint</vt:lpstr>
      <vt:lpstr>Презентация PowerPoint</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2</cp:revision>
  <dcterms:created xsi:type="dcterms:W3CDTF">2015-01-28T03:44:41Z</dcterms:created>
  <dcterms:modified xsi:type="dcterms:W3CDTF">2022-01-22T17:43:22Z</dcterms:modified>
  <dc:identifier/>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870314</vt:lpwstr>
  </property>
  <property fmtid="{D5CDD505-2E9C-101B-9397-08002B2CF9AE}" name="NXPowerLiteSettings" pid="3">
    <vt:lpwstr>F7000400038000</vt:lpwstr>
  </property>
  <property fmtid="{D5CDD505-2E9C-101B-9397-08002B2CF9AE}" name="NXPowerLiteVersion" pid="4">
    <vt:lpwstr>S10.0.0</vt:lpwstr>
  </property>
  <property fmtid="{D5CDD505-2E9C-101B-9397-08002B2CF9AE}" name="_LCID" pid="5">
    <vt:i4>1049</vt:i4>
  </property>
  <property fmtid="{D5CDD505-2E9C-101B-9397-08002B2CF9AE}" name="_Version" pid="6">
    <vt:lpwstr>12.0.4518</vt:lpwstr>
  </property>
</Properties>
</file>