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5" r:id="rId4"/>
    <p:sldId id="264" r:id="rId5"/>
    <p:sldId id="287" r:id="rId6"/>
    <p:sldId id="261" r:id="rId7"/>
    <p:sldId id="257" r:id="rId8"/>
    <p:sldId id="286" r:id="rId9"/>
    <p:sldId id="263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4" r:id="rId25"/>
    <p:sldId id="282" r:id="rId26"/>
    <p:sldId id="283" r:id="rId2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2EE5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16469A5-B511-4EC2-BE96-5FF5ADC8C06F}" v="73" dt="2023-07-19T21:16:30.51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879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3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la Zaykova" userId="334c1a1d-9b34-40bd-9e4c-d4ed3efdeff5" providerId="ADAL" clId="{016469A5-B511-4EC2-BE96-5FF5ADC8C06F}"/>
    <pc:docChg chg="modSld">
      <pc:chgData name="Alla Zaykova" userId="334c1a1d-9b34-40bd-9e4c-d4ed3efdeff5" providerId="ADAL" clId="{016469A5-B511-4EC2-BE96-5FF5ADC8C06F}" dt="2023-07-19T21:14:10.827" v="8" actId="1076"/>
      <pc:docMkLst>
        <pc:docMk/>
      </pc:docMkLst>
      <pc:sldChg chg="modSp mod">
        <pc:chgData name="Alla Zaykova" userId="334c1a1d-9b34-40bd-9e4c-d4ed3efdeff5" providerId="ADAL" clId="{016469A5-B511-4EC2-BE96-5FF5ADC8C06F}" dt="2023-07-19T21:02:51.044" v="0" actId="1036"/>
        <pc:sldMkLst>
          <pc:docMk/>
          <pc:sldMk cId="2459413528" sldId="258"/>
        </pc:sldMkLst>
        <pc:picChg chg="mod">
          <ac:chgData name="Alla Zaykova" userId="334c1a1d-9b34-40bd-9e4c-d4ed3efdeff5" providerId="ADAL" clId="{016469A5-B511-4EC2-BE96-5FF5ADC8C06F}" dt="2023-07-19T21:02:51.044" v="0" actId="1036"/>
          <ac:picMkLst>
            <pc:docMk/>
            <pc:sldMk cId="2459413528" sldId="258"/>
            <ac:picMk id="8" creationId="{00000000-0000-0000-0000-000000000000}"/>
          </ac:picMkLst>
        </pc:picChg>
      </pc:sldChg>
      <pc:sldChg chg="modSp mod">
        <pc:chgData name="Alla Zaykova" userId="334c1a1d-9b34-40bd-9e4c-d4ed3efdeff5" providerId="ADAL" clId="{016469A5-B511-4EC2-BE96-5FF5ADC8C06F}" dt="2023-07-19T21:10:48.541" v="4" actId="1076"/>
        <pc:sldMkLst>
          <pc:docMk/>
          <pc:sldMk cId="3211039504" sldId="261"/>
        </pc:sldMkLst>
        <pc:picChg chg="mod">
          <ac:chgData name="Alla Zaykova" userId="334c1a1d-9b34-40bd-9e4c-d4ed3efdeff5" providerId="ADAL" clId="{016469A5-B511-4EC2-BE96-5FF5ADC8C06F}" dt="2023-07-19T21:10:48.541" v="4" actId="1076"/>
          <ac:picMkLst>
            <pc:docMk/>
            <pc:sldMk cId="3211039504" sldId="261"/>
            <ac:picMk id="3" creationId="{00000000-0000-0000-0000-000000000000}"/>
          </ac:picMkLst>
        </pc:picChg>
      </pc:sldChg>
      <pc:sldChg chg="modSp mod">
        <pc:chgData name="Alla Zaykova" userId="334c1a1d-9b34-40bd-9e4c-d4ed3efdeff5" providerId="ADAL" clId="{016469A5-B511-4EC2-BE96-5FF5ADC8C06F}" dt="2023-07-19T21:05:59.175" v="1" actId="1076"/>
        <pc:sldMkLst>
          <pc:docMk/>
          <pc:sldMk cId="2234733889" sldId="263"/>
        </pc:sldMkLst>
        <pc:picChg chg="mod">
          <ac:chgData name="Alla Zaykova" userId="334c1a1d-9b34-40bd-9e4c-d4ed3efdeff5" providerId="ADAL" clId="{016469A5-B511-4EC2-BE96-5FF5ADC8C06F}" dt="2023-07-19T21:05:59.175" v="1" actId="1076"/>
          <ac:picMkLst>
            <pc:docMk/>
            <pc:sldMk cId="2234733889" sldId="263"/>
            <ac:picMk id="4" creationId="{00000000-0000-0000-0000-000000000000}"/>
          </ac:picMkLst>
        </pc:picChg>
      </pc:sldChg>
      <pc:sldChg chg="modSp mod">
        <pc:chgData name="Alla Zaykova" userId="334c1a1d-9b34-40bd-9e4c-d4ed3efdeff5" providerId="ADAL" clId="{016469A5-B511-4EC2-BE96-5FF5ADC8C06F}" dt="2023-07-19T21:11:52.338" v="5" actId="1076"/>
        <pc:sldMkLst>
          <pc:docMk/>
          <pc:sldMk cId="693468539" sldId="267"/>
        </pc:sldMkLst>
        <pc:picChg chg="mod">
          <ac:chgData name="Alla Zaykova" userId="334c1a1d-9b34-40bd-9e4c-d4ed3efdeff5" providerId="ADAL" clId="{016469A5-B511-4EC2-BE96-5FF5ADC8C06F}" dt="2023-07-19T21:11:52.338" v="5" actId="1076"/>
          <ac:picMkLst>
            <pc:docMk/>
            <pc:sldMk cId="693468539" sldId="267"/>
            <ac:picMk id="8" creationId="{00000000-0000-0000-0000-000000000000}"/>
          </ac:picMkLst>
        </pc:picChg>
      </pc:sldChg>
      <pc:sldChg chg="modSp mod">
        <pc:chgData name="Alla Zaykova" userId="334c1a1d-9b34-40bd-9e4c-d4ed3efdeff5" providerId="ADAL" clId="{016469A5-B511-4EC2-BE96-5FF5ADC8C06F}" dt="2023-07-19T21:13:48.936" v="6" actId="1076"/>
        <pc:sldMkLst>
          <pc:docMk/>
          <pc:sldMk cId="4177983923" sldId="276"/>
        </pc:sldMkLst>
        <pc:picChg chg="mod">
          <ac:chgData name="Alla Zaykova" userId="334c1a1d-9b34-40bd-9e4c-d4ed3efdeff5" providerId="ADAL" clId="{016469A5-B511-4EC2-BE96-5FF5ADC8C06F}" dt="2023-07-19T21:13:48.936" v="6" actId="1076"/>
          <ac:picMkLst>
            <pc:docMk/>
            <pc:sldMk cId="4177983923" sldId="276"/>
            <ac:picMk id="6" creationId="{00000000-0000-0000-0000-000000000000}"/>
          </ac:picMkLst>
        </pc:picChg>
      </pc:sldChg>
      <pc:sldChg chg="modSp mod">
        <pc:chgData name="Alla Zaykova" userId="334c1a1d-9b34-40bd-9e4c-d4ed3efdeff5" providerId="ADAL" clId="{016469A5-B511-4EC2-BE96-5FF5ADC8C06F}" dt="2023-07-19T21:13:56.984" v="7" actId="1076"/>
        <pc:sldMkLst>
          <pc:docMk/>
          <pc:sldMk cId="3499968250" sldId="277"/>
        </pc:sldMkLst>
        <pc:picChg chg="mod">
          <ac:chgData name="Alla Zaykova" userId="334c1a1d-9b34-40bd-9e4c-d4ed3efdeff5" providerId="ADAL" clId="{016469A5-B511-4EC2-BE96-5FF5ADC8C06F}" dt="2023-07-19T21:13:56.984" v="7" actId="1076"/>
          <ac:picMkLst>
            <pc:docMk/>
            <pc:sldMk cId="3499968250" sldId="277"/>
            <ac:picMk id="7" creationId="{00000000-0000-0000-0000-000000000000}"/>
          </ac:picMkLst>
        </pc:picChg>
      </pc:sldChg>
      <pc:sldChg chg="modSp mod">
        <pc:chgData name="Alla Zaykova" userId="334c1a1d-9b34-40bd-9e4c-d4ed3efdeff5" providerId="ADAL" clId="{016469A5-B511-4EC2-BE96-5FF5ADC8C06F}" dt="2023-07-19T21:14:10.827" v="8" actId="1076"/>
        <pc:sldMkLst>
          <pc:docMk/>
          <pc:sldMk cId="3039674443" sldId="278"/>
        </pc:sldMkLst>
        <pc:picChg chg="mod">
          <ac:chgData name="Alla Zaykova" userId="334c1a1d-9b34-40bd-9e4c-d4ed3efdeff5" providerId="ADAL" clId="{016469A5-B511-4EC2-BE96-5FF5ADC8C06F}" dt="2023-07-19T21:14:10.827" v="8" actId="1076"/>
          <ac:picMkLst>
            <pc:docMk/>
            <pc:sldMk cId="3039674443" sldId="278"/>
            <ac:picMk id="6" creationId="{00000000-0000-0000-0000-000000000000}"/>
          </ac:picMkLst>
        </pc:picChg>
      </pc:sldChg>
      <pc:sldChg chg="modSp mod">
        <pc:chgData name="Alla Zaykova" userId="334c1a1d-9b34-40bd-9e4c-d4ed3efdeff5" providerId="ADAL" clId="{016469A5-B511-4EC2-BE96-5FF5ADC8C06F}" dt="2023-07-19T21:09:19.059" v="3" actId="1076"/>
        <pc:sldMkLst>
          <pc:docMk/>
          <pc:sldMk cId="3439414414" sldId="284"/>
        </pc:sldMkLst>
        <pc:picChg chg="mod">
          <ac:chgData name="Alla Zaykova" userId="334c1a1d-9b34-40bd-9e4c-d4ed3efdeff5" providerId="ADAL" clId="{016469A5-B511-4EC2-BE96-5FF5ADC8C06F}" dt="2023-07-19T21:09:19.059" v="3" actId="1076"/>
          <ac:picMkLst>
            <pc:docMk/>
            <pc:sldMk cId="3439414414" sldId="284"/>
            <ac:picMk id="7" creationId="{00000000-0000-0000-0000-000000000000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C88BB-C29B-4247-8947-BD8E33A21C7B}" type="datetimeFigureOut">
              <a:rPr lang="ru-RU" smtClean="0"/>
              <a:t>19.07.2023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05F68-1727-4D50-9DAA-DA5FF6BFC7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80346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C88BB-C29B-4247-8947-BD8E33A21C7B}" type="datetimeFigureOut">
              <a:rPr lang="ru-RU" smtClean="0"/>
              <a:t>19.07.2023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05F68-1727-4D50-9DAA-DA5FF6BFC7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70986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C88BB-C29B-4247-8947-BD8E33A21C7B}" type="datetimeFigureOut">
              <a:rPr lang="ru-RU" smtClean="0"/>
              <a:t>19.07.2023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05F68-1727-4D50-9DAA-DA5FF6BFC7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12059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C88BB-C29B-4247-8947-BD8E33A21C7B}" type="datetimeFigureOut">
              <a:rPr lang="ru-RU" smtClean="0"/>
              <a:t>19.07.2023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05F68-1727-4D50-9DAA-DA5FF6BFC7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0938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C88BB-C29B-4247-8947-BD8E33A21C7B}" type="datetimeFigureOut">
              <a:rPr lang="ru-RU" smtClean="0"/>
              <a:t>19.07.2023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05F68-1727-4D50-9DAA-DA5FF6BFC7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66705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C88BB-C29B-4247-8947-BD8E33A21C7B}" type="datetimeFigureOut">
              <a:rPr lang="ru-RU" smtClean="0"/>
              <a:t>19.07.2023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05F68-1727-4D50-9DAA-DA5FF6BFC7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73749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C88BB-C29B-4247-8947-BD8E33A21C7B}" type="datetimeFigureOut">
              <a:rPr lang="ru-RU" smtClean="0"/>
              <a:t>19.07.2023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05F68-1727-4D50-9DAA-DA5FF6BFC7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61339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C88BB-C29B-4247-8947-BD8E33A21C7B}" type="datetimeFigureOut">
              <a:rPr lang="ru-RU" smtClean="0"/>
              <a:t>19.07.2023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05F68-1727-4D50-9DAA-DA5FF6BFC7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09951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C88BB-C29B-4247-8947-BD8E33A21C7B}" type="datetimeFigureOut">
              <a:rPr lang="ru-RU" smtClean="0"/>
              <a:t>19.07.2023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05F68-1727-4D50-9DAA-DA5FF6BFC7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06710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C88BB-C29B-4247-8947-BD8E33A21C7B}" type="datetimeFigureOut">
              <a:rPr lang="ru-RU" smtClean="0"/>
              <a:t>19.07.2023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05F68-1727-4D50-9DAA-DA5FF6BFC7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2091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C88BB-C29B-4247-8947-BD8E33A21C7B}" type="datetimeFigureOut">
              <a:rPr lang="ru-RU" smtClean="0"/>
              <a:t>19.07.2023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05F68-1727-4D50-9DAA-DA5FF6BFC7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418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7C88BB-C29B-4247-8947-BD8E33A21C7B}" type="datetimeFigureOut">
              <a:rPr lang="ru-RU" smtClean="0"/>
              <a:t>19.07.2023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E05F68-1727-4D50-9DAA-DA5FF6BFC7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36053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jpeg"/><Relationship Id="rId5" Type="http://schemas.openxmlformats.org/officeDocument/2006/relationships/image" Target="../media/image67.jpeg"/><Relationship Id="rId4" Type="http://schemas.openxmlformats.org/officeDocument/2006/relationships/image" Target="../media/image6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0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Овал 4"/>
          <p:cNvSpPr/>
          <p:nvPr/>
        </p:nvSpPr>
        <p:spPr>
          <a:xfrm>
            <a:off x="4203700" y="813594"/>
            <a:ext cx="7861300" cy="4702175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Изготовление атрибутов для интерьера групп ДОУ из папье-маше</a:t>
            </a:r>
          </a:p>
        </p:txBody>
      </p:sp>
      <p:sp>
        <p:nvSpPr>
          <p:cNvPr id="7" name="Овал 6"/>
          <p:cNvSpPr/>
          <p:nvPr/>
        </p:nvSpPr>
        <p:spPr>
          <a:xfrm>
            <a:off x="1231900" y="125016"/>
            <a:ext cx="10629900" cy="688578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МБДОУ «Детский сад комбинированного вида №20»</a:t>
            </a:r>
          </a:p>
        </p:txBody>
      </p:sp>
      <p:sp>
        <p:nvSpPr>
          <p:cNvPr id="8" name="Овал 7"/>
          <p:cNvSpPr/>
          <p:nvPr/>
        </p:nvSpPr>
        <p:spPr>
          <a:xfrm>
            <a:off x="4635500" y="5634831"/>
            <a:ext cx="6375400" cy="91440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Подготовила: </a:t>
            </a:r>
            <a:r>
              <a:rPr lang="ru-RU" sz="3200" b="1" dirty="0" err="1">
                <a:solidFill>
                  <a:srgbClr val="002060"/>
                </a:solidFill>
                <a:latin typeface="Monotype Corsiva" panose="03010101010201010101" pitchFamily="66" charset="0"/>
              </a:rPr>
              <a:t>Петранова</a:t>
            </a:r>
            <a:r>
              <a:rPr lang="ru-RU" sz="32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 Л.А</a:t>
            </a:r>
          </a:p>
        </p:txBody>
      </p:sp>
    </p:spTree>
    <p:extLst>
      <p:ext uri="{BB962C8B-B14F-4D97-AF65-F5344CB8AC3E}">
        <p14:creationId xmlns:p14="http://schemas.microsoft.com/office/powerpoint/2010/main" val="2986051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5" name="Овал 4"/>
          <p:cNvSpPr/>
          <p:nvPr/>
        </p:nvSpPr>
        <p:spPr>
          <a:xfrm>
            <a:off x="-529" y="127000"/>
            <a:ext cx="11887729" cy="7620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600" b="1" dirty="0">
              <a:solidFill>
                <a:srgbClr val="002060"/>
              </a:solidFill>
              <a:latin typeface="Monotype Corsiva" panose="03010101010201010101" pitchFamily="66" charset="0"/>
            </a:endParaRPr>
          </a:p>
          <a:p>
            <a:pPr algn="ctr"/>
            <a:r>
              <a:rPr lang="ru-RU" sz="36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Способы изготовления изделий из папье-маше :</a:t>
            </a:r>
            <a:br>
              <a:rPr lang="ru-RU" sz="3600" b="1" dirty="0">
                <a:solidFill>
                  <a:srgbClr val="002060"/>
                </a:solidFill>
                <a:latin typeface="Monotype Corsiva" panose="03010101010201010101" pitchFamily="66" charset="0"/>
              </a:rPr>
            </a:br>
            <a:r>
              <a:rPr lang="ru-RU" sz="36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            </a:t>
            </a:r>
          </a:p>
        </p:txBody>
      </p:sp>
      <p:sp>
        <p:nvSpPr>
          <p:cNvPr id="6" name="Овал 5"/>
          <p:cNvSpPr/>
          <p:nvPr/>
        </p:nvSpPr>
        <p:spPr>
          <a:xfrm>
            <a:off x="1631949" y="1144291"/>
            <a:ext cx="8928100" cy="914400"/>
          </a:xfrm>
          <a:prstGeom prst="ellipse">
            <a:avLst/>
          </a:prstGeom>
          <a:solidFill>
            <a:srgbClr val="32EE5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Технология </a:t>
            </a:r>
            <a:r>
              <a:rPr lang="ru-RU" sz="4400" b="1" dirty="0" err="1">
                <a:solidFill>
                  <a:srgbClr val="002060"/>
                </a:solidFill>
                <a:latin typeface="Monotype Corsiva" panose="03010101010201010101" pitchFamily="66" charset="0"/>
              </a:rPr>
              <a:t>маширования</a:t>
            </a:r>
            <a:r>
              <a:rPr lang="ru-RU" sz="44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9948" y="2465388"/>
            <a:ext cx="5513387" cy="384651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77000" y="2465388"/>
            <a:ext cx="5285052" cy="382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4685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6" name="Овал 5"/>
          <p:cNvSpPr/>
          <p:nvPr/>
        </p:nvSpPr>
        <p:spPr>
          <a:xfrm>
            <a:off x="114828" y="84805"/>
            <a:ext cx="12077700" cy="1304131"/>
          </a:xfrm>
          <a:prstGeom prst="ellipse">
            <a:avLst/>
          </a:prstGeom>
          <a:solidFill>
            <a:srgbClr val="32EE5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Технология формирования из жидкой бумажной массы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8941" y="750814"/>
            <a:ext cx="2652859" cy="267209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6248" y="1388936"/>
            <a:ext cx="2662619" cy="203396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/>
          <a:srcRect r="12839"/>
          <a:stretch/>
        </p:blipFill>
        <p:spPr>
          <a:xfrm>
            <a:off x="9092144" y="736870"/>
            <a:ext cx="3100384" cy="29456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4828" y="4316020"/>
            <a:ext cx="2772789" cy="244431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7"/>
          <a:srcRect r="9787" b="11914"/>
          <a:stretch/>
        </p:blipFill>
        <p:spPr>
          <a:xfrm>
            <a:off x="3412623" y="3776799"/>
            <a:ext cx="3062266" cy="240016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71471" y="2737426"/>
            <a:ext cx="3106040" cy="252773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9"/>
          <a:srcRect t="15050" r="11398" b="15422"/>
          <a:stretch/>
        </p:blipFill>
        <p:spPr>
          <a:xfrm>
            <a:off x="9029700" y="4594271"/>
            <a:ext cx="3162300" cy="2117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9734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57" y="0"/>
            <a:ext cx="12193057" cy="6858594"/>
          </a:xfrm>
          <a:prstGeom prst="rect">
            <a:avLst/>
          </a:prstGeom>
        </p:spPr>
      </p:pic>
      <p:sp>
        <p:nvSpPr>
          <p:cNvPr id="5" name="Овал 4"/>
          <p:cNvSpPr/>
          <p:nvPr/>
        </p:nvSpPr>
        <p:spPr>
          <a:xfrm>
            <a:off x="88900" y="239712"/>
            <a:ext cx="12103100" cy="1335087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Технология склеивания под   давлением из пластин твёрдого     плотного картона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6781" y="1814808"/>
            <a:ext cx="4499238" cy="431720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88561" y="1786484"/>
            <a:ext cx="4332314" cy="4317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82371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3057" cy="6858594"/>
          </a:xfrm>
          <a:prstGeom prst="rect">
            <a:avLst/>
          </a:prstGeom>
        </p:spPr>
      </p:pic>
      <p:sp>
        <p:nvSpPr>
          <p:cNvPr id="5" name="Овал 4"/>
          <p:cNvSpPr/>
          <p:nvPr/>
        </p:nvSpPr>
        <p:spPr>
          <a:xfrm>
            <a:off x="838200" y="386557"/>
            <a:ext cx="9906000" cy="9144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Метод </a:t>
            </a:r>
            <a:r>
              <a:rPr lang="ru-RU" sz="5400" b="1" dirty="0" err="1">
                <a:solidFill>
                  <a:srgbClr val="002060"/>
                </a:solidFill>
                <a:latin typeface="Monotype Corsiva" panose="03010101010201010101" pitchFamily="66" charset="0"/>
              </a:rPr>
              <a:t>маширования</a:t>
            </a:r>
            <a:endParaRPr lang="ru-RU" sz="5400" b="1" dirty="0">
              <a:solidFill>
                <a:srgbClr val="00206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8718" t="-4251" r="11258" b="4251"/>
          <a:stretch/>
        </p:blipFill>
        <p:spPr>
          <a:xfrm>
            <a:off x="253999" y="1322389"/>
            <a:ext cx="3987801" cy="411321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95799" y="2420937"/>
            <a:ext cx="3443473" cy="389096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101"/>
          <a:stretch/>
        </p:blipFill>
        <p:spPr>
          <a:xfrm>
            <a:off x="8193271" y="1458712"/>
            <a:ext cx="3744730" cy="3786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698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5" name="Овал 4"/>
          <p:cNvSpPr/>
          <p:nvPr/>
        </p:nvSpPr>
        <p:spPr>
          <a:xfrm>
            <a:off x="736600" y="60717"/>
            <a:ext cx="9677400" cy="72830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Работа продолжается..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9144" y="1154441"/>
            <a:ext cx="4090455" cy="458566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1869" y="1144291"/>
            <a:ext cx="7201295" cy="4595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8596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5" name="Овал 4"/>
          <p:cNvSpPr/>
          <p:nvPr/>
        </p:nvSpPr>
        <p:spPr>
          <a:xfrm>
            <a:off x="7428565" y="126454"/>
            <a:ext cx="4711697" cy="6312445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600" b="1" dirty="0">
              <a:solidFill>
                <a:srgbClr val="002060"/>
              </a:solidFill>
              <a:latin typeface="Monotype Corsiva" panose="03010101010201010101" pitchFamily="66" charset="0"/>
            </a:endParaRPr>
          </a:p>
          <a:p>
            <a:pPr algn="ctr"/>
            <a:r>
              <a:rPr lang="ru-RU" sz="36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Интегрирующий метод: прессование- сжимание формы изделия с применением </a:t>
            </a:r>
            <a:r>
              <a:rPr lang="ru-RU" sz="3600" b="1" dirty="0" err="1">
                <a:solidFill>
                  <a:srgbClr val="002060"/>
                </a:solidFill>
                <a:latin typeface="Monotype Corsiva" panose="03010101010201010101" pitchFamily="66" charset="0"/>
              </a:rPr>
              <a:t>налепа</a:t>
            </a:r>
            <a:r>
              <a:rPr lang="ru-RU" sz="36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 из жидкой бумажной массы.</a:t>
            </a:r>
            <a:br>
              <a:rPr lang="ru-RU" sz="3600" b="1" dirty="0">
                <a:solidFill>
                  <a:srgbClr val="002060"/>
                </a:solidFill>
                <a:latin typeface="Monotype Corsiva" panose="03010101010201010101" pitchFamily="66" charset="0"/>
              </a:rPr>
            </a:br>
            <a:endParaRPr lang="ru-RU" sz="3600" b="1" dirty="0">
              <a:solidFill>
                <a:srgbClr val="00206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9401" y="126454"/>
            <a:ext cx="7096898" cy="6254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7030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3057" cy="6858594"/>
          </a:xfrm>
          <a:prstGeom prst="rect">
            <a:avLst/>
          </a:prstGeom>
        </p:spPr>
      </p:pic>
      <p:sp>
        <p:nvSpPr>
          <p:cNvPr id="5" name="Овал 4"/>
          <p:cNvSpPr/>
          <p:nvPr/>
        </p:nvSpPr>
        <p:spPr>
          <a:xfrm>
            <a:off x="1066800" y="229891"/>
            <a:ext cx="9842500" cy="9144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Сова с совёнком.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858" y="1231028"/>
            <a:ext cx="5987042" cy="467990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48400" y="2504579"/>
            <a:ext cx="5650053" cy="401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1980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39391"/>
            <a:ext cx="12193057" cy="6858594"/>
          </a:xfrm>
          <a:prstGeom prst="rect">
            <a:avLst/>
          </a:prstGeom>
        </p:spPr>
      </p:pic>
      <p:sp>
        <p:nvSpPr>
          <p:cNvPr id="5" name="Овал 4"/>
          <p:cNvSpPr/>
          <p:nvPr/>
        </p:nvSpPr>
        <p:spPr>
          <a:xfrm>
            <a:off x="279401" y="113506"/>
            <a:ext cx="3962400" cy="9144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Шары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625" y="2016422"/>
            <a:ext cx="3924300" cy="475763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37749" y="113506"/>
            <a:ext cx="5232400" cy="30861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39333" y="2447069"/>
            <a:ext cx="5852667" cy="4395597"/>
          </a:xfrm>
          <a:prstGeom prst="rect">
            <a:avLst/>
          </a:prstGeom>
        </p:spPr>
      </p:pic>
      <p:sp>
        <p:nvSpPr>
          <p:cNvPr id="9" name="Овал 8"/>
          <p:cNvSpPr/>
          <p:nvPr/>
        </p:nvSpPr>
        <p:spPr>
          <a:xfrm>
            <a:off x="279400" y="1074835"/>
            <a:ext cx="2603499" cy="9144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002060"/>
                </a:solidFill>
              </a:rPr>
              <a:t>1 способ:</a:t>
            </a:r>
          </a:p>
        </p:txBody>
      </p:sp>
    </p:spTree>
    <p:extLst>
      <p:ext uri="{BB962C8B-B14F-4D97-AF65-F5344CB8AC3E}">
        <p14:creationId xmlns:p14="http://schemas.microsoft.com/office/powerpoint/2010/main" val="10522707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57" y="0"/>
            <a:ext cx="12193057" cy="6858594"/>
          </a:xfrm>
          <a:prstGeom prst="rect">
            <a:avLst/>
          </a:prstGeom>
        </p:spPr>
      </p:pic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94289" y="1107856"/>
            <a:ext cx="8369299" cy="5179369"/>
          </a:xfrm>
        </p:spPr>
      </p:pic>
      <p:sp>
        <p:nvSpPr>
          <p:cNvPr id="5" name="Овал 4"/>
          <p:cNvSpPr/>
          <p:nvPr/>
        </p:nvSpPr>
        <p:spPr>
          <a:xfrm>
            <a:off x="3708400" y="113506"/>
            <a:ext cx="3924300" cy="9144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2 способ:</a:t>
            </a:r>
          </a:p>
        </p:txBody>
      </p:sp>
    </p:spTree>
    <p:extLst>
      <p:ext uri="{BB962C8B-B14F-4D97-AF65-F5344CB8AC3E}">
        <p14:creationId xmlns:p14="http://schemas.microsoft.com/office/powerpoint/2010/main" val="41779839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5" name="Овал 4"/>
          <p:cNvSpPr/>
          <p:nvPr/>
        </p:nvSpPr>
        <p:spPr>
          <a:xfrm>
            <a:off x="368300" y="230188"/>
            <a:ext cx="4038600" cy="9144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Улитка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21453" t="4927" r="21067" b="6084"/>
          <a:stretch/>
        </p:blipFill>
        <p:spPr>
          <a:xfrm>
            <a:off x="5118100" y="88900"/>
            <a:ext cx="6807200" cy="62103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1600" y="1374526"/>
            <a:ext cx="4914900" cy="410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99682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94657" cy="6858594"/>
          </a:xfrm>
          <a:prstGeom prst="rect">
            <a:avLst/>
          </a:prstGeom>
        </p:spPr>
      </p:pic>
      <p:sp>
        <p:nvSpPr>
          <p:cNvPr id="6" name="Овал 5"/>
          <p:cNvSpPr/>
          <p:nvPr/>
        </p:nvSpPr>
        <p:spPr>
          <a:xfrm>
            <a:off x="1301749" y="104230"/>
            <a:ext cx="8953500" cy="1135607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Игрушки выполненные в технике папье-маше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18229" t="8333" r="11980" b="20660"/>
          <a:stretch/>
        </p:blipFill>
        <p:spPr>
          <a:xfrm>
            <a:off x="8115300" y="1144588"/>
            <a:ext cx="3949700" cy="555942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7000" y="1248227"/>
            <a:ext cx="4216400" cy="552291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09028" y="1404441"/>
            <a:ext cx="3440643" cy="2824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94135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57" y="215900"/>
            <a:ext cx="12193057" cy="685859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0711" y="46446"/>
            <a:ext cx="2997729" cy="257316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96713" y="77786"/>
            <a:ext cx="2969287" cy="257722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11779" y="81841"/>
            <a:ext cx="3556000" cy="3130676"/>
          </a:xfrm>
          <a:prstGeom prst="rect">
            <a:avLst/>
          </a:prstGeom>
        </p:spPr>
      </p:pic>
      <p:sp>
        <p:nvSpPr>
          <p:cNvPr id="5" name="Овал 4"/>
          <p:cNvSpPr/>
          <p:nvPr/>
        </p:nvSpPr>
        <p:spPr>
          <a:xfrm>
            <a:off x="0" y="3544094"/>
            <a:ext cx="2959100" cy="9144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Бусы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15458" y="2789945"/>
            <a:ext cx="5372100" cy="375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96744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5" name="Овал 4"/>
          <p:cNvSpPr/>
          <p:nvPr/>
        </p:nvSpPr>
        <p:spPr>
          <a:xfrm>
            <a:off x="1142999" y="160835"/>
            <a:ext cx="9905999" cy="9144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Новая жизнь старым игрушкам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8200" y="1217861"/>
            <a:ext cx="3467100" cy="556686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04264" y="1151435"/>
            <a:ext cx="5168900" cy="5414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9940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3057" cy="6858594"/>
          </a:xfrm>
          <a:prstGeom prst="rect">
            <a:avLst/>
          </a:prstGeom>
        </p:spPr>
      </p:pic>
      <p:sp>
        <p:nvSpPr>
          <p:cNvPr id="5" name="Овал 4"/>
          <p:cNvSpPr/>
          <p:nvPr/>
        </p:nvSpPr>
        <p:spPr>
          <a:xfrm>
            <a:off x="1879600" y="72232"/>
            <a:ext cx="8432800" cy="9144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Рождение новой куклы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381"/>
          <a:stretch/>
        </p:blipFill>
        <p:spPr>
          <a:xfrm>
            <a:off x="127000" y="1279525"/>
            <a:ext cx="5969000" cy="505416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351" b="-1313"/>
          <a:stretch/>
        </p:blipFill>
        <p:spPr>
          <a:xfrm>
            <a:off x="6870700" y="1275354"/>
            <a:ext cx="5130183" cy="4901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95716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71" y="-8531"/>
            <a:ext cx="12193057" cy="685859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08700" y="139700"/>
            <a:ext cx="5824508" cy="6578600"/>
          </a:xfrm>
          <a:prstGeom prst="rect">
            <a:avLst/>
          </a:prstGeom>
        </p:spPr>
      </p:pic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8792" y="1455540"/>
            <a:ext cx="5664464" cy="5121074"/>
          </a:xfrm>
        </p:spPr>
      </p:pic>
      <p:sp>
        <p:nvSpPr>
          <p:cNvPr id="6" name="Овал 5"/>
          <p:cNvSpPr/>
          <p:nvPr/>
        </p:nvSpPr>
        <p:spPr>
          <a:xfrm>
            <a:off x="3346715" y="204193"/>
            <a:ext cx="4241800" cy="102592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2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Барыня </a:t>
            </a:r>
          </a:p>
        </p:txBody>
      </p:sp>
    </p:spTree>
    <p:extLst>
      <p:ext uri="{BB962C8B-B14F-4D97-AF65-F5344CB8AC3E}">
        <p14:creationId xmlns:p14="http://schemas.microsoft.com/office/powerpoint/2010/main" val="6601484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5100" y="0"/>
            <a:ext cx="12192000" cy="6858000"/>
          </a:xfrm>
          <a:prstGeom prst="rect">
            <a:avLst/>
          </a:prstGeom>
        </p:spPr>
      </p:pic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9700" y="119063"/>
            <a:ext cx="1915001" cy="2501900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39700" y="2501900"/>
            <a:ext cx="3797300" cy="41529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51799" y="803275"/>
            <a:ext cx="3733800" cy="56896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33800" y="1403350"/>
            <a:ext cx="4114800" cy="4914900"/>
          </a:xfrm>
          <a:prstGeom prst="rect">
            <a:avLst/>
          </a:prstGeom>
        </p:spPr>
      </p:pic>
      <p:sp>
        <p:nvSpPr>
          <p:cNvPr id="9" name="Овал 8"/>
          <p:cNvSpPr/>
          <p:nvPr/>
        </p:nvSpPr>
        <p:spPr>
          <a:xfrm>
            <a:off x="2159000" y="0"/>
            <a:ext cx="5892799" cy="1279525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Театр своими руками</a:t>
            </a:r>
          </a:p>
        </p:txBody>
      </p:sp>
    </p:spTree>
    <p:extLst>
      <p:ext uri="{BB962C8B-B14F-4D97-AF65-F5344CB8AC3E}">
        <p14:creationId xmlns:p14="http://schemas.microsoft.com/office/powerpoint/2010/main" val="343941441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9386" y="1112044"/>
            <a:ext cx="5491014" cy="5626100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309"/>
          <a:stretch/>
        </p:blipFill>
        <p:spPr>
          <a:xfrm>
            <a:off x="6743700" y="1112044"/>
            <a:ext cx="4610100" cy="5626100"/>
          </a:xfrm>
          <a:prstGeom prst="rect">
            <a:avLst/>
          </a:prstGeom>
        </p:spPr>
      </p:pic>
      <p:sp>
        <p:nvSpPr>
          <p:cNvPr id="7" name="Овал 6"/>
          <p:cNvSpPr/>
          <p:nvPr/>
        </p:nvSpPr>
        <p:spPr>
          <a:xfrm>
            <a:off x="1689100" y="36216"/>
            <a:ext cx="8432800" cy="9144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В гостях у сказки…</a:t>
            </a:r>
          </a:p>
        </p:txBody>
      </p:sp>
    </p:spTree>
    <p:extLst>
      <p:ext uri="{BB962C8B-B14F-4D97-AF65-F5344CB8AC3E}">
        <p14:creationId xmlns:p14="http://schemas.microsoft.com/office/powerpoint/2010/main" val="171899420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57" y="0"/>
            <a:ext cx="12193057" cy="685859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77130" y="1321870"/>
            <a:ext cx="8358340" cy="5358848"/>
          </a:xfrm>
          <a:prstGeom prst="rect">
            <a:avLst/>
          </a:prstGeom>
        </p:spPr>
      </p:pic>
      <p:sp>
        <p:nvSpPr>
          <p:cNvPr id="6" name="Овал 5"/>
          <p:cNvSpPr/>
          <p:nvPr/>
        </p:nvSpPr>
        <p:spPr>
          <a:xfrm>
            <a:off x="101600" y="0"/>
            <a:ext cx="12001500" cy="1186933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Изделия, выполненные по технике папье-маше, дают возможность разнообразить интерьер группы в ДОУ </a:t>
            </a:r>
          </a:p>
        </p:txBody>
      </p:sp>
    </p:spTree>
    <p:extLst>
      <p:ext uri="{BB962C8B-B14F-4D97-AF65-F5344CB8AC3E}">
        <p14:creationId xmlns:p14="http://schemas.microsoft.com/office/powerpoint/2010/main" val="6437163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5599" y="1279525"/>
            <a:ext cx="6819901" cy="5009853"/>
          </a:xfrm>
        </p:spPr>
      </p:pic>
      <p:sp>
        <p:nvSpPr>
          <p:cNvPr id="5" name="Овал 4"/>
          <p:cNvSpPr/>
          <p:nvPr/>
        </p:nvSpPr>
        <p:spPr>
          <a:xfrm>
            <a:off x="1549400" y="182414"/>
            <a:ext cx="9296400" cy="9144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Рождение новой куклы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85313" y="1279525"/>
            <a:ext cx="4451087" cy="5009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87140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5" name="Овал 4"/>
          <p:cNvSpPr/>
          <p:nvPr/>
        </p:nvSpPr>
        <p:spPr>
          <a:xfrm>
            <a:off x="114300" y="135731"/>
            <a:ext cx="11836400" cy="133747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Игрушки своими руками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15395" y="1473201"/>
            <a:ext cx="4157769" cy="49911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26797" y="1472358"/>
            <a:ext cx="3251729" cy="4992786"/>
          </a:xfrm>
          <a:prstGeom prst="rect">
            <a:avLst/>
          </a:prstGeom>
        </p:spPr>
      </p:pic>
      <p:pic>
        <p:nvPicPr>
          <p:cNvPr id="11" name="Объект 10"/>
          <p:cNvPicPr>
            <a:picLocks noGrp="1" noChangeAspect="1"/>
          </p:cNvPicPr>
          <p:nvPr>
            <p:ph idx="1"/>
          </p:nvPr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7801" y="1472357"/>
            <a:ext cx="3352800" cy="4991943"/>
          </a:xfrm>
        </p:spPr>
      </p:pic>
    </p:spTree>
    <p:extLst>
      <p:ext uri="{BB962C8B-B14F-4D97-AF65-F5344CB8AC3E}">
        <p14:creationId xmlns:p14="http://schemas.microsoft.com/office/powerpoint/2010/main" val="34120868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6" name="Овал 5"/>
          <p:cNvSpPr/>
          <p:nvPr/>
        </p:nvSpPr>
        <p:spPr>
          <a:xfrm>
            <a:off x="139699" y="0"/>
            <a:ext cx="12052299" cy="143859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Папье-маше  способствует гармоничному развитию личности детей и имеет большое психологическое и педагогическое значение.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20800" y="1438592"/>
            <a:ext cx="8839200" cy="526034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20800" y="1438592"/>
            <a:ext cx="3581400" cy="3089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104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13312" y="1029495"/>
            <a:ext cx="3905488" cy="5762623"/>
          </a:xfrm>
        </p:spPr>
      </p:pic>
      <p:sp>
        <p:nvSpPr>
          <p:cNvPr id="5" name="Овал 4"/>
          <p:cNvSpPr/>
          <p:nvPr/>
        </p:nvSpPr>
        <p:spPr>
          <a:xfrm>
            <a:off x="1250950" y="90488"/>
            <a:ext cx="9690100" cy="9144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Что такое папье-маше?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1004888"/>
            <a:ext cx="4318000" cy="5762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10395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5" name="Овал 4"/>
          <p:cNvSpPr/>
          <p:nvPr/>
        </p:nvSpPr>
        <p:spPr>
          <a:xfrm>
            <a:off x="1612900" y="230187"/>
            <a:ext cx="8966200" cy="9144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История папье-маше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t="8729"/>
          <a:stretch/>
        </p:blipFill>
        <p:spPr>
          <a:xfrm>
            <a:off x="9173815" y="3384506"/>
            <a:ext cx="2836242" cy="339414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87699" y="2884487"/>
            <a:ext cx="3501058" cy="389416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/>
          <a:srcRect l="18697" r="7459" b="11608"/>
          <a:stretch/>
        </p:blipFill>
        <p:spPr>
          <a:xfrm>
            <a:off x="6688757" y="1184252"/>
            <a:ext cx="3077543" cy="284162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/>
          <a:srcRect l="6498" t="6602" r="10344" b="7057"/>
          <a:stretch/>
        </p:blipFill>
        <p:spPr>
          <a:xfrm>
            <a:off x="88900" y="1193800"/>
            <a:ext cx="3238499" cy="292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49405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349" y="-297"/>
            <a:ext cx="12296698" cy="6858594"/>
          </a:xfrm>
          <a:prstGeom prst="rect">
            <a:avLst/>
          </a:prstGeom>
        </p:spPr>
      </p:pic>
      <p:sp>
        <p:nvSpPr>
          <p:cNvPr id="5" name="Овал 4"/>
          <p:cNvSpPr/>
          <p:nvPr/>
        </p:nvSpPr>
        <p:spPr>
          <a:xfrm>
            <a:off x="368300" y="-1"/>
            <a:ext cx="11658600" cy="1942307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Изящные шкатулки уже не одно столетие радуют любителей и знатоков декоративно-прикладного искусства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3374" t="4495" r="6227" b="5937"/>
          <a:stretch/>
        </p:blipFill>
        <p:spPr>
          <a:xfrm>
            <a:off x="-52349" y="1249856"/>
            <a:ext cx="4719599" cy="396607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/>
          <a:srcRect l="1959" t="3111" r="1198" b="1778"/>
          <a:stretch/>
        </p:blipFill>
        <p:spPr>
          <a:xfrm>
            <a:off x="6934199" y="1690688"/>
            <a:ext cx="5257801" cy="4076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39787" y="4134348"/>
            <a:ext cx="4194412" cy="257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0484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9165" y="-594"/>
            <a:ext cx="12370329" cy="685859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07446" y="1143994"/>
            <a:ext cx="2694666" cy="3279932"/>
          </a:xfrm>
          <a:prstGeom prst="rect">
            <a:avLst/>
          </a:prstGeom>
        </p:spPr>
      </p:pic>
      <p:sp>
        <p:nvSpPr>
          <p:cNvPr id="5" name="Овал 4"/>
          <p:cNvSpPr/>
          <p:nvPr/>
        </p:nvSpPr>
        <p:spPr>
          <a:xfrm>
            <a:off x="838200" y="365125"/>
            <a:ext cx="10833100" cy="9144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Что делают из папье-маше?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4"/>
          <a:srcRect l="18508" t="7590" r="19270" b="8235"/>
          <a:stretch/>
        </p:blipFill>
        <p:spPr>
          <a:xfrm>
            <a:off x="112391" y="1526380"/>
            <a:ext cx="3895055" cy="401082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5"/>
          <a:srcRect l="10437" t="17789" r="9445" b="11452"/>
          <a:stretch/>
        </p:blipFill>
        <p:spPr>
          <a:xfrm>
            <a:off x="6936108" y="1279525"/>
            <a:ext cx="5143501" cy="340360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6"/>
          <a:srcRect t="12964" b="5555"/>
          <a:stretch/>
        </p:blipFill>
        <p:spPr>
          <a:xfrm>
            <a:off x="5004065" y="3941326"/>
            <a:ext cx="4572000" cy="279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73388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523</TotalTime>
  <Words>160</Words>
  <Application>Microsoft Office PowerPoint</Application>
  <PresentationFormat>Widescreen</PresentationFormat>
  <Paragraphs>32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1" baseType="lpstr">
      <vt:lpstr>Arial</vt:lpstr>
      <vt:lpstr>Calibri</vt:lpstr>
      <vt:lpstr>Calibri Light</vt:lpstr>
      <vt:lpstr>Monotype Corsiva</vt:lpstr>
      <vt:lpstr>Тема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</dc:creator>
  <cp:lastModifiedBy>Alla Zaykova</cp:lastModifiedBy>
  <cp:revision>40</cp:revision>
  <dcterms:created xsi:type="dcterms:W3CDTF">2017-01-24T18:20:56Z</dcterms:created>
  <dcterms:modified xsi:type="dcterms:W3CDTF">2023-07-19T21:16:33Z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1c973e85-9994-44d2-9354-6bc6be13ea5d_Enabled">
    <vt:lpwstr>true</vt:lpwstr>
  </property>
  <property fmtid="{D5CDD505-2E9C-101B-9397-08002B2CF9AE}" pid="3" name="MSIP_Label_1c973e85-9994-44d2-9354-6bc6be13ea5d_SetDate">
    <vt:lpwstr>2023-07-19T21:03:00Z</vt:lpwstr>
  </property>
  <property fmtid="{D5CDD505-2E9C-101B-9397-08002B2CF9AE}" pid="4" name="MSIP_Label_1c973e85-9994-44d2-9354-6bc6be13ea5d_Method">
    <vt:lpwstr>Standard</vt:lpwstr>
  </property>
  <property fmtid="{D5CDD505-2E9C-101B-9397-08002B2CF9AE}" pid="5" name="MSIP_Label_1c973e85-9994-44d2-9354-6bc6be13ea5d_Name">
    <vt:lpwstr>1c973e85-9994-44d2-9354-6bc6be13ea5d</vt:lpwstr>
  </property>
  <property fmtid="{D5CDD505-2E9C-101B-9397-08002B2CF9AE}" pid="6" name="MSIP_Label_1c973e85-9994-44d2-9354-6bc6be13ea5d_SiteId">
    <vt:lpwstr>01c999f0-c6f3-47dc-92cf-4f2d06feda2c</vt:lpwstr>
  </property>
  <property fmtid="{D5CDD505-2E9C-101B-9397-08002B2CF9AE}" pid="7" name="MSIP_Label_1c973e85-9994-44d2-9354-6bc6be13ea5d_ActionId">
    <vt:lpwstr>442b6620-8aad-454f-9f00-bac79d528f2d</vt:lpwstr>
  </property>
  <property fmtid="{D5CDD505-2E9C-101B-9397-08002B2CF9AE}" pid="8" name="MSIP_Label_1c973e85-9994-44d2-9354-6bc6be13ea5d_ContentBits">
    <vt:lpwstr>0</vt:lpwstr>
  </property>
</Properties>
</file>