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1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5718-BC6A-44C7-9694-1FDBF1FA867F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682-5CFB-439E-88AF-3E0E9B87C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842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5718-BC6A-44C7-9694-1FDBF1FA867F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682-5CFB-439E-88AF-3E0E9B87C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131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5718-BC6A-44C7-9694-1FDBF1FA867F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682-5CFB-439E-88AF-3E0E9B87C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715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5718-BC6A-44C7-9694-1FDBF1FA867F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682-5CFB-439E-88AF-3E0E9B87C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036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5718-BC6A-44C7-9694-1FDBF1FA867F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682-5CFB-439E-88AF-3E0E9B87C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459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5718-BC6A-44C7-9694-1FDBF1FA867F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682-5CFB-439E-88AF-3E0E9B87C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451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5718-BC6A-44C7-9694-1FDBF1FA867F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682-5CFB-439E-88AF-3E0E9B87C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29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5718-BC6A-44C7-9694-1FDBF1FA867F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682-5CFB-439E-88AF-3E0E9B87C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068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5718-BC6A-44C7-9694-1FDBF1FA867F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682-5CFB-439E-88AF-3E0E9B87C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922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5718-BC6A-44C7-9694-1FDBF1FA867F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682-5CFB-439E-88AF-3E0E9B87C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634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5718-BC6A-44C7-9694-1FDBF1FA867F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682-5CFB-439E-88AF-3E0E9B87C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115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85718-BC6A-44C7-9694-1FDBF1FA867F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1B682-5CFB-439E-88AF-3E0E9B87C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838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92"/>
            <a:ext cx="9144000" cy="6869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772816"/>
            <a:ext cx="7772400" cy="388843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Monotype Corsiva" panose="03010101010201010101" pitchFamily="66" charset="0"/>
              </a:rPr>
              <a:t>МБДОУ «Детский сад комбинированного вида №8»</a:t>
            </a:r>
            <a:br>
              <a:rPr lang="ru-RU" sz="2400" b="1" dirty="0" smtClean="0">
                <a:latin typeface="Monotype Corsiva" panose="03010101010201010101" pitchFamily="66" charset="0"/>
              </a:rPr>
            </a:br>
            <a:r>
              <a:rPr lang="ru-RU" sz="2400" b="1" dirty="0">
                <a:latin typeface="Monotype Corsiva" panose="03010101010201010101" pitchFamily="66" charset="0"/>
              </a:rPr>
              <a:t/>
            </a:r>
            <a:br>
              <a:rPr lang="ru-RU" sz="2400" b="1" dirty="0">
                <a:latin typeface="Monotype Corsiva" panose="03010101010201010101" pitchFamily="66" charset="0"/>
              </a:rPr>
            </a:br>
            <a:r>
              <a:rPr lang="ru-RU" sz="2400" b="1" dirty="0" smtClean="0">
                <a:latin typeface="Monotype Corsiva" panose="03010101010201010101" pitchFamily="66" charset="0"/>
              </a:rPr>
              <a:t/>
            </a:r>
            <a:br>
              <a:rPr lang="ru-RU" sz="2400" b="1" dirty="0" smtClean="0">
                <a:latin typeface="Monotype Corsiva" panose="03010101010201010101" pitchFamily="66" charset="0"/>
              </a:rPr>
            </a:br>
            <a:r>
              <a:rPr lang="ru-RU" sz="2400" b="1" dirty="0">
                <a:latin typeface="Monotype Corsiva" panose="03010101010201010101" pitchFamily="66" charset="0"/>
              </a:rPr>
              <a:t/>
            </a:r>
            <a:br>
              <a:rPr lang="ru-RU" sz="2400" b="1" dirty="0">
                <a:latin typeface="Monotype Corsiva" panose="03010101010201010101" pitchFamily="66" charset="0"/>
              </a:rPr>
            </a:br>
            <a:r>
              <a:rPr lang="ru-RU" sz="2400" b="1" dirty="0" smtClean="0">
                <a:latin typeface="Monotype Corsiva" panose="03010101010201010101" pitchFamily="66" charset="0"/>
              </a:rPr>
              <a:t/>
            </a:r>
            <a:br>
              <a:rPr lang="ru-RU" sz="2400" b="1" dirty="0" smtClean="0">
                <a:latin typeface="Monotype Corsiva" panose="03010101010201010101" pitchFamily="66" charset="0"/>
              </a:rPr>
            </a:br>
            <a:r>
              <a:rPr lang="ru-RU" sz="2400" b="1" dirty="0">
                <a:latin typeface="Monotype Corsiva" panose="03010101010201010101" pitchFamily="66" charset="0"/>
              </a:rPr>
              <a:t/>
            </a:r>
            <a:br>
              <a:rPr lang="ru-RU" sz="2400" b="1" dirty="0">
                <a:latin typeface="Monotype Corsiva" panose="03010101010201010101" pitchFamily="66" charset="0"/>
              </a:rPr>
            </a:br>
            <a:r>
              <a:rPr lang="ru-RU" sz="2400" b="1" dirty="0" smtClean="0">
                <a:latin typeface="Monotype Corsiva" panose="03010101010201010101" pitchFamily="66" charset="0"/>
              </a:rPr>
              <a:t/>
            </a:r>
            <a:br>
              <a:rPr lang="ru-RU" sz="2400" b="1" dirty="0" smtClean="0">
                <a:latin typeface="Monotype Corsiva" panose="03010101010201010101" pitchFamily="66" charset="0"/>
              </a:rPr>
            </a:br>
            <a:r>
              <a:rPr lang="ru-RU" sz="2400" b="1" dirty="0" smtClean="0">
                <a:latin typeface="Monotype Corsiva" panose="03010101010201010101" pitchFamily="66" charset="0"/>
              </a:rPr>
              <a:t/>
            </a:r>
            <a:br>
              <a:rPr lang="ru-RU" sz="2400" b="1" dirty="0" smtClean="0">
                <a:latin typeface="Monotype Corsiva" panose="03010101010201010101" pitchFamily="66" charset="0"/>
              </a:rPr>
            </a:br>
            <a:r>
              <a:rPr lang="ru-RU" sz="2400" b="1" dirty="0" smtClean="0">
                <a:latin typeface="Monotype Corsiva" panose="03010101010201010101" pitchFamily="66" charset="0"/>
              </a:rPr>
              <a:t>Подготовила   Карпова Т.А.</a:t>
            </a:r>
            <a:br>
              <a:rPr lang="ru-RU" sz="2400" b="1" dirty="0" smtClean="0">
                <a:latin typeface="Monotype Corsiva" panose="03010101010201010101" pitchFamily="66" charset="0"/>
              </a:rPr>
            </a:br>
            <a:r>
              <a:rPr lang="ru-RU" sz="2400" b="1" dirty="0" smtClean="0">
                <a:latin typeface="Monotype Corsiva" panose="03010101010201010101" pitchFamily="66" charset="0"/>
              </a:rPr>
              <a:t>2018 г.</a:t>
            </a:r>
            <a:endParaRPr lang="ru-RU" sz="2400" b="1" dirty="0"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17526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2616FC"/>
                </a:solidFill>
              </a:rPr>
              <a:t>«Значение развивающей среды в формировании творческой личности ребенка»</a:t>
            </a:r>
            <a:endParaRPr lang="ru-RU" sz="3600" b="1" dirty="0">
              <a:solidFill>
                <a:srgbClr val="2616F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02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884" y="25439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316" y="162880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Monotype Corsiva" panose="03010101010201010101" pitchFamily="66" charset="0"/>
              </a:rPr>
              <a:t>Организация группового пространства позволяет одновременно заниматься разными видами деятельности</a:t>
            </a:r>
            <a:endParaRPr lang="ru-RU" sz="2800" b="1" dirty="0">
              <a:latin typeface="Monotype Corsiva" panose="03010101010201010101" pitchFamily="66" charset="0"/>
            </a:endParaRPr>
          </a:p>
        </p:txBody>
      </p:sp>
      <p:pic>
        <p:nvPicPr>
          <p:cNvPr id="9218" name="Picture 2" descr="G:\ГРУППА\DSC_00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52935"/>
            <a:ext cx="1728192" cy="259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G:\ГРУППА\DSC_01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852934"/>
            <a:ext cx="1728192" cy="259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G:\ГРУППА\DSC_00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116" y="2584860"/>
            <a:ext cx="3131228" cy="2087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G:\ГРУППА\DSC_002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581128"/>
            <a:ext cx="3024336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5233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38" y="0"/>
            <a:ext cx="9178884" cy="6870700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704" y="1700808"/>
            <a:ext cx="8229600" cy="1143000"/>
          </a:xfrm>
        </p:spPr>
        <p:txBody>
          <a:bodyPr/>
          <a:lstStyle/>
          <a:p>
            <a:r>
              <a:rPr lang="ru-RU" b="1" u="sng" dirty="0" smtClean="0">
                <a:latin typeface="Monotype Corsiva" panose="03010101010201010101" pitchFamily="66" charset="0"/>
              </a:rPr>
              <a:t>Функции развивающей среды</a:t>
            </a:r>
            <a:endParaRPr lang="ru-RU" b="1" u="sng" dirty="0">
              <a:latin typeface="Monotype Corsiva" panose="03010101010201010101" pitchFamily="66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23528" y="2852936"/>
            <a:ext cx="3168352" cy="136815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Информационная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347864" y="4221088"/>
            <a:ext cx="2880320" cy="122413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Стимулирующая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868144" y="3140968"/>
            <a:ext cx="3096344" cy="108012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Развивающая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1763688" y="2492896"/>
            <a:ext cx="2232248" cy="288032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716016" y="2492896"/>
            <a:ext cx="0" cy="1728192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652120" y="2492896"/>
            <a:ext cx="2088232" cy="648072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35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8884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628800"/>
            <a:ext cx="7772400" cy="1470025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Monotype Corsiva" panose="03010101010201010101" pitchFamily="66" charset="0"/>
              </a:rPr>
              <a:t>Предметно-развивающая среда меняется в зависимости от:</a:t>
            </a:r>
            <a:endParaRPr lang="ru-RU" b="1" dirty="0">
              <a:latin typeface="Monotype Corsiva" panose="03010101010201010101" pitchFamily="66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89042" y="3068960"/>
            <a:ext cx="6400800" cy="2592288"/>
          </a:xfrm>
        </p:spPr>
        <p:txBody>
          <a:bodyPr>
            <a:normAutofit/>
          </a:bodyPr>
          <a:lstStyle/>
          <a:p>
            <a:pPr marL="457200" indent="-457200" algn="l">
              <a:buFont typeface="Arial" charset="0"/>
              <a:buChar char="•"/>
            </a:pPr>
            <a:r>
              <a:rPr lang="ru-RU" sz="3600" b="1" i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Возрастных особенностей детей</a:t>
            </a:r>
          </a:p>
          <a:p>
            <a:pPr marL="457200" indent="-457200" algn="l">
              <a:buFont typeface="Arial" charset="0"/>
              <a:buChar char="•"/>
            </a:pPr>
            <a:r>
              <a:rPr lang="ru-RU" sz="3600" b="1" i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Образовательных задач</a:t>
            </a:r>
          </a:p>
          <a:p>
            <a:pPr marL="457200" indent="-457200" algn="l">
              <a:buFont typeface="Arial" charset="0"/>
              <a:buChar char="•"/>
            </a:pPr>
            <a:r>
              <a:rPr lang="ru-RU" sz="3600" b="1" i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Индивидуальных интересов и потребностей детей</a:t>
            </a:r>
          </a:p>
          <a:p>
            <a:pPr marL="457200" indent="-457200" algn="l">
              <a:buFont typeface="Arial" charset="0"/>
              <a:buChar char="•"/>
            </a:pPr>
            <a:endParaRPr lang="ru-RU" b="1" i="1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1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38" y="0"/>
            <a:ext cx="9178884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704" y="1628800"/>
            <a:ext cx="8229600" cy="3960440"/>
          </a:xfrm>
        </p:spPr>
        <p:txBody>
          <a:bodyPr/>
          <a:lstStyle/>
          <a:p>
            <a:r>
              <a:rPr lang="ru-RU" b="1" dirty="0" smtClean="0">
                <a:latin typeface="Monotype Corsiva" panose="03010101010201010101" pitchFamily="66" charset="0"/>
              </a:rPr>
              <a:t>Грамотное построение предметно-развивающей среды помогает развитию творческих способностей  и самостоятельности дошкольников</a:t>
            </a:r>
            <a:endParaRPr lang="ru-RU" b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4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38" y="0"/>
            <a:ext cx="9178884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0892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latin typeface="Monotype Corsiva" panose="03010101010201010101" pitchFamily="66" charset="0"/>
              </a:rPr>
              <a:t>Спасибо за внимание!</a:t>
            </a:r>
            <a:endParaRPr lang="ru-RU" sz="7200" b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954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3"/>
            <a:ext cx="9144000" cy="6869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0608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Monotype Corsiva" panose="03010101010201010101" pitchFamily="66" charset="0"/>
              </a:rPr>
              <a:t>Созданная среда должна вызывать у детей чувство радости, побуждать к активной творческой деятельности</a:t>
            </a:r>
            <a:endParaRPr lang="ru-RU" b="1" dirty="0">
              <a:latin typeface="Monotype Corsiva" panose="03010101010201010101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496510"/>
            <a:ext cx="2232248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319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884" y="25439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88928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Monotype Corsiva" panose="03010101010201010101" pitchFamily="66" charset="0"/>
              </a:rPr>
              <a:t>Среда в ДОУ должна быть интенсивно развивающей, стимулирующей возникновение и развитие интересов ребенка, его эмоций и чувств</a:t>
            </a:r>
            <a:endParaRPr lang="ru-RU" b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93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38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1885498"/>
            <a:ext cx="4752528" cy="2551614"/>
          </a:xfrm>
        </p:spPr>
        <p:txBody>
          <a:bodyPr/>
          <a:lstStyle/>
          <a:p>
            <a:r>
              <a:rPr lang="ru-RU" b="1" dirty="0" smtClean="0">
                <a:latin typeface="Monotype Corsiva" panose="03010101010201010101" pitchFamily="66" charset="0"/>
              </a:rPr>
              <a:t>Все в группе должно радовать глаз ребенка…</a:t>
            </a:r>
            <a:endParaRPr lang="ru-RU" b="1" dirty="0">
              <a:latin typeface="Monotype Corsiva" panose="03010101010201010101" pitchFamily="66" charset="0"/>
            </a:endParaRPr>
          </a:p>
        </p:txBody>
      </p:sp>
      <p:pic>
        <p:nvPicPr>
          <p:cNvPr id="4099" name="Picture 3" descr="G:\ГРУППА\DSC_004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1"/>
          <a:stretch/>
        </p:blipFill>
        <p:spPr bwMode="auto">
          <a:xfrm rot="20066275">
            <a:off x="683568" y="2132856"/>
            <a:ext cx="1726143" cy="289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G:\ГРУППА\DSC_0012-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9321">
            <a:off x="5883674" y="3723330"/>
            <a:ext cx="2863845" cy="190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248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293" y="7803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8907" y="1700808"/>
            <a:ext cx="2804941" cy="3744416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Monotype Corsiva" panose="03010101010201010101" pitchFamily="66" charset="0"/>
              </a:rPr>
              <a:t>Игровые уголки с яркими красочными деталями</a:t>
            </a:r>
            <a:endParaRPr lang="ru-RU" b="1" dirty="0">
              <a:latin typeface="Monotype Corsiva" panose="03010101010201010101" pitchFamily="66" charset="0"/>
            </a:endParaRPr>
          </a:p>
        </p:txBody>
      </p:sp>
      <p:pic>
        <p:nvPicPr>
          <p:cNvPr id="5122" name="Picture 2" descr="G:\ГРУППА\DSC_00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700808"/>
            <a:ext cx="1637928" cy="245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:\ГРУППА\DSC_00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844824"/>
            <a:ext cx="1853952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ГРУППА\DSC_006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89040"/>
            <a:ext cx="2771800" cy="184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46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884" y="25439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316" y="1412776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Monotype Corsiva" panose="03010101010201010101" pitchFamily="66" charset="0"/>
              </a:rPr>
              <a:t>Развивающие центры в группе</a:t>
            </a:r>
            <a:endParaRPr lang="ru-RU" b="1" dirty="0">
              <a:latin typeface="Monotype Corsiva" panose="03010101010201010101" pitchFamily="66" charset="0"/>
            </a:endParaRPr>
          </a:p>
        </p:txBody>
      </p:sp>
      <p:pic>
        <p:nvPicPr>
          <p:cNvPr id="6148" name="Picture 4" descr="G:\ГРУППА\DSC_00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787" y="2230938"/>
            <a:ext cx="2495955" cy="1663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G:\ГРУППА\DSC_00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212976"/>
            <a:ext cx="1709936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G:\ГРУППА\DSC_01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08" y="2204864"/>
            <a:ext cx="2448272" cy="1632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G:\ГРУППА\DSC_008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212976"/>
            <a:ext cx="1704633" cy="255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G:\ГРУППА\DSC_003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204864"/>
            <a:ext cx="2460052" cy="1640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29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884" y="25439"/>
            <a:ext cx="9178884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G:\ГРУППА\DSC_01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11252"/>
            <a:ext cx="2952328" cy="196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G:\ГРУППА\DSC_00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578" y="2204864"/>
            <a:ext cx="1925960" cy="288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G:\ГРУППА\DSC_00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818853"/>
            <a:ext cx="3078290" cy="2052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9250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884" y="25439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G:\ГРУППА\DSC_01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170" y="2351690"/>
            <a:ext cx="324036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39" y="1412776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Monotype Corsiva" panose="03010101010201010101" pitchFamily="66" charset="0"/>
              </a:rPr>
              <a:t>Работы детей в развивающей среде</a:t>
            </a:r>
            <a:endParaRPr lang="ru-RU" b="1" dirty="0">
              <a:latin typeface="Monotype Corsiva" panose="03010101010201010101" pitchFamily="66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3" r="14812" b="2411"/>
          <a:stretch/>
        </p:blipFill>
        <p:spPr bwMode="auto">
          <a:xfrm rot="20857101">
            <a:off x="182749" y="3421737"/>
            <a:ext cx="3131396" cy="2201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2" r="11954" b="7310"/>
          <a:stretch/>
        </p:blipFill>
        <p:spPr bwMode="auto">
          <a:xfrm>
            <a:off x="3347864" y="4522445"/>
            <a:ext cx="2462751" cy="208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G:\РАБОТА\DSC_000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4745">
            <a:off x="5927027" y="3256722"/>
            <a:ext cx="3015344" cy="1697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2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38" y="0"/>
            <a:ext cx="9178884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G:\РАБОТА\HXE4ygswJeM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5"/>
          <a:stretch/>
        </p:blipFill>
        <p:spPr bwMode="auto">
          <a:xfrm rot="20675711">
            <a:off x="443616" y="2584771"/>
            <a:ext cx="2069123" cy="281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РАБОТА\DSC_058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5428">
            <a:off x="2229490" y="2161562"/>
            <a:ext cx="2126239" cy="310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G:\РАБОТА\yjp2_a3Rc5Y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13"/>
          <a:stretch/>
        </p:blipFill>
        <p:spPr bwMode="auto">
          <a:xfrm rot="11856974">
            <a:off x="6410689" y="2288038"/>
            <a:ext cx="2170783" cy="297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704" y="14127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Monotype Corsiva" panose="03010101010201010101" pitchFamily="66" charset="0"/>
              </a:rPr>
              <a:t>Участие детей в творческих конкурсах</a:t>
            </a:r>
            <a:endParaRPr lang="ru-RU" b="1" dirty="0">
              <a:latin typeface="Monotype Corsiva" panose="03010101010201010101" pitchFamily="66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2"/>
          <a:stretch/>
        </p:blipFill>
        <p:spPr bwMode="auto">
          <a:xfrm>
            <a:off x="4427984" y="2564904"/>
            <a:ext cx="2094769" cy="301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000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127</Words>
  <Application>Microsoft Office PowerPoint</Application>
  <PresentationFormat>Экран (4:3)</PresentationFormat>
  <Paragraphs>20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МБДОУ «Детский сад комбинированного вида №8»        Подготовила   Карпова Т.А. 2018 г.</vt:lpstr>
      <vt:lpstr>Созданная среда должна вызывать у детей чувство радости, побуждать к активной творческой деятельности</vt:lpstr>
      <vt:lpstr>Среда в ДОУ должна быть интенсивно развивающей, стимулирующей возникновение и развитие интересов ребенка, его эмоций и чувств</vt:lpstr>
      <vt:lpstr>Все в группе должно радовать глаз ребенка…</vt:lpstr>
      <vt:lpstr>Игровые уголки с яркими красочными деталями</vt:lpstr>
      <vt:lpstr>Развивающие центры в группе</vt:lpstr>
      <vt:lpstr>Презентация PowerPoint</vt:lpstr>
      <vt:lpstr>Работы детей в развивающей среде</vt:lpstr>
      <vt:lpstr>Участие детей в творческих конкурсах</vt:lpstr>
      <vt:lpstr>Организация группового пространства позволяет одновременно заниматься разными видами деятельности</vt:lpstr>
      <vt:lpstr>Функции развивающей среды</vt:lpstr>
      <vt:lpstr>Предметно-развивающая среда меняется в зависимости от:</vt:lpstr>
      <vt:lpstr>Грамотное построение предметно-развивающей среды помогает развитию творческих способностей  и самостоятельности дошкольников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Галка</dc:creator>
  <cp:lastModifiedBy>Галка</cp:lastModifiedBy>
  <cp:revision>14</cp:revision>
  <dcterms:created xsi:type="dcterms:W3CDTF">2018-11-13T17:20:45Z</dcterms:created>
  <dcterms:modified xsi:type="dcterms:W3CDTF">2018-11-14T19:50:07Z</dcterms:modified>
</cp:coreProperties>
</file>