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0" r:id="rId2"/>
    <p:sldId id="272" r:id="rId3"/>
    <p:sldId id="273" r:id="rId4"/>
    <p:sldId id="271" r:id="rId5"/>
    <p:sldId id="274" r:id="rId6"/>
    <p:sldId id="290" r:id="rId7"/>
    <p:sldId id="291" r:id="rId8"/>
    <p:sldId id="279" r:id="rId9"/>
    <p:sldId id="280" r:id="rId10"/>
    <p:sldId id="292" r:id="rId11"/>
    <p:sldId id="284" r:id="rId12"/>
    <p:sldId id="27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60934" autoAdjust="0"/>
  </p:normalViewPr>
  <p:slideViewPr>
    <p:cSldViewPr>
      <p:cViewPr>
        <p:scale>
          <a:sx n="48" d="100"/>
          <a:sy n="48" d="100"/>
        </p:scale>
        <p:origin x="-7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93338-4C4C-450D-A3D9-2708A25051D9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81875-9531-4FCE-B136-C31D9EF3E1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860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81875-9531-4FCE-B136-C31D9EF3E1B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81875-9531-4FCE-B136-C31D9EF3E1B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81875-9531-4FCE-B136-C31D9EF3E1B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81875-9531-4FCE-B136-C31D9EF3E1B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AD480-9EA1-4B10-A683-95EF9857534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7A67-74B7-4F93-BA63-C5630D720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AD480-9EA1-4B10-A683-95EF9857534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7A67-74B7-4F93-BA63-C5630D720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AD480-9EA1-4B10-A683-95EF9857534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7A67-74B7-4F93-BA63-C5630D720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AD480-9EA1-4B10-A683-95EF9857534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7A67-74B7-4F93-BA63-C5630D720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AD480-9EA1-4B10-A683-95EF9857534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7A67-74B7-4F93-BA63-C5630D720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AD480-9EA1-4B10-A683-95EF9857534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7A67-74B7-4F93-BA63-C5630D720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AD480-9EA1-4B10-A683-95EF9857534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7A67-74B7-4F93-BA63-C5630D720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AD480-9EA1-4B10-A683-95EF9857534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7A67-74B7-4F93-BA63-C5630D720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AD480-9EA1-4B10-A683-95EF9857534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7A67-74B7-4F93-BA63-C5630D720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AD480-9EA1-4B10-A683-95EF9857534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7A67-74B7-4F93-BA63-C5630D720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AD480-9EA1-4B10-A683-95EF9857534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7A67-74B7-4F93-BA63-C5630D720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AD480-9EA1-4B10-A683-95EF98575345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B7A67-74B7-4F93-BA63-C5630D720E2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potolkoved.ru/wp-content/uploads/2016/10/flowers-13118-unlimit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Овал 6"/>
          <p:cNvSpPr/>
          <p:nvPr/>
        </p:nvSpPr>
        <p:spPr>
          <a:xfrm>
            <a:off x="1857356" y="2571744"/>
            <a:ext cx="5357850" cy="142876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Monotype Corsiva" pitchFamily="66" charset="0"/>
              </a:rPr>
              <a:t>Сочиняем сказку</a:t>
            </a:r>
            <a:endParaRPr lang="ru-RU" sz="4400" b="1" dirty="0">
              <a:latin typeface="Monotype Corsiva" pitchFamily="66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43108" y="1142984"/>
            <a:ext cx="5357850" cy="7143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МБДОУ «Детский сад комбинированного вида №20»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143108" y="5214950"/>
            <a:ext cx="4786346" cy="71438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Подготовила : </a:t>
            </a:r>
            <a:r>
              <a:rPr lang="ru-RU" sz="2000" b="1" dirty="0" err="1" smtClean="0">
                <a:solidFill>
                  <a:srgbClr val="002060"/>
                </a:solidFill>
                <a:latin typeface="Monotype Corsiva" pitchFamily="66" charset="0"/>
              </a:rPr>
              <a:t>Петранова</a:t>
            </a: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 Л.А</a:t>
            </a:r>
            <a:endParaRPr lang="ru-RU" sz="2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1.bp.blogspot.com/-TCQc5dlfBHU/URdz6cnsFTI/AAAAAAAAAuY/_-B0FhelP3g/s320/Blue+Wallpaper+For+Desktop.+(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Объект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2" t="13229" b="19995"/>
          <a:stretch>
            <a:fillRect/>
          </a:stretch>
        </p:blipFill>
        <p:spPr>
          <a:xfrm>
            <a:off x="928662" y="1500174"/>
            <a:ext cx="7643866" cy="500066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714348" y="357166"/>
            <a:ext cx="800105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latin typeface="Monotype Corsiva" pitchFamily="66" charset="0"/>
              </a:rPr>
              <a:t>Вот что у нас получилось</a:t>
            </a:r>
            <a:endParaRPr lang="ru-RU" sz="44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http://1.bp.blogspot.com/-TCQc5dlfBHU/URdz6cnsFTI/AAAAAAAAAuY/_-B0FhelP3g/s320/Blue+Wallpaper+For+Desktop.+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6084" name="Picture 4" descr="http://womanwiki.ru/s/images/thumb/4/47/%D0%94-%D1%80.jpeg/600px-%D0%94-%D1%80.jpeg"/>
          <p:cNvPicPr>
            <a:picLocks noChangeAspect="1" noChangeArrowheads="1"/>
          </p:cNvPicPr>
          <p:nvPr/>
        </p:nvPicPr>
        <p:blipFill>
          <a:blip r:embed="rId3"/>
          <a:srcRect t="6671" b="6746"/>
          <a:stretch>
            <a:fillRect/>
          </a:stretch>
        </p:blipFill>
        <p:spPr bwMode="auto">
          <a:xfrm>
            <a:off x="4214810" y="642918"/>
            <a:ext cx="4786306" cy="4929222"/>
          </a:xfrm>
          <a:prstGeom prst="rect">
            <a:avLst/>
          </a:prstGeom>
          <a:noFill/>
        </p:spPr>
      </p:pic>
      <p:pic>
        <p:nvPicPr>
          <p:cNvPr id="46086" name="Picture 6" descr="https://thepremierchildcare.com/wp-content/uploads/2018/06/TomsickovaTatyan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714753"/>
            <a:ext cx="3786214" cy="3143248"/>
          </a:xfrm>
          <a:prstGeom prst="rect">
            <a:avLst/>
          </a:prstGeom>
          <a:noFill/>
        </p:spPr>
      </p:pic>
      <p:pic>
        <p:nvPicPr>
          <p:cNvPr id="46088" name="Picture 8" descr="http://blizko.by/ckeditor_assets/pictures/15518/content_shkola_razvitia-26.jpg"/>
          <p:cNvPicPr>
            <a:picLocks noChangeAspect="1" noChangeArrowheads="1"/>
          </p:cNvPicPr>
          <p:nvPr/>
        </p:nvPicPr>
        <p:blipFill>
          <a:blip r:embed="rId5"/>
          <a:srcRect l="10313" t="2824" r="26874" b="6779"/>
          <a:stretch>
            <a:fillRect/>
          </a:stretch>
        </p:blipFill>
        <p:spPr bwMode="auto">
          <a:xfrm>
            <a:off x="142844" y="142852"/>
            <a:ext cx="3857652" cy="3286148"/>
          </a:xfrm>
          <a:prstGeom prst="rect">
            <a:avLst/>
          </a:prstGeom>
          <a:noFill/>
        </p:spPr>
      </p:pic>
      <p:pic>
        <p:nvPicPr>
          <p:cNvPr id="46090" name="Picture 10" descr="https://www.publicdomainpictures.net/pictures/60000/t2/green-scissors-1377826253J4D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72132" y="5643578"/>
            <a:ext cx="2019300" cy="1071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potolkoved.ru/wp-content/uploads/2016/10/flowers-13118-unlimit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1357290" y="1428736"/>
            <a:ext cx="6643734" cy="157163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Monotype Corsiva" pitchFamily="66" charset="0"/>
              </a:rPr>
              <a:t>Спасибо за внимание!!!</a:t>
            </a:r>
            <a:endParaRPr lang="ru-RU" sz="4000" dirty="0">
              <a:latin typeface="Monotype Corsiva" pitchFamily="66" charset="0"/>
            </a:endParaRPr>
          </a:p>
        </p:txBody>
      </p:sp>
      <p:sp>
        <p:nvSpPr>
          <p:cNvPr id="55298" name="AutoShape 2" descr="https://im0-tub-ru.yandex.net/i?id=6ee81105c4f851313e4f9c6c34f2f959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300" name="AutoShape 4" descr="http://clipart.coolclips.com/100h/wjm/tf05109/CoolClips_busi16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5302" name="Picture 6" descr="https://img3.stockfresh.com/files/c/clairev/m/67/324433_stock-photo-cute-cup-with-crayon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3214686"/>
            <a:ext cx="3214710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s://www.desktopbackground.org/download/800x600/2013/12/01/678449_purple-animated-flowers-and-pink-background-flower-backgrounds_1920x1080_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2771" name="Picture 3" descr="C:\Users\Admin\Desktop\группа сад\группа осень 2016\масстеркласс ВГ2017\IMG_5152.JPG"/>
          <p:cNvPicPr>
            <a:picLocks noChangeAspect="1" noChangeArrowheads="1"/>
          </p:cNvPicPr>
          <p:nvPr/>
        </p:nvPicPr>
        <p:blipFill>
          <a:blip r:embed="rId3" cstate="print"/>
          <a:srcRect l="10156" t="19531" r="4687"/>
          <a:stretch>
            <a:fillRect/>
          </a:stretch>
        </p:blipFill>
        <p:spPr bwMode="auto">
          <a:xfrm>
            <a:off x="785786" y="357166"/>
            <a:ext cx="7786742" cy="4905388"/>
          </a:xfrm>
          <a:prstGeom prst="rect">
            <a:avLst/>
          </a:prstGeom>
          <a:noFill/>
        </p:spPr>
      </p:pic>
      <p:sp>
        <p:nvSpPr>
          <p:cNvPr id="32779" name="AutoShape 11" descr="https://banner2.kisspng.com/20180223/jqq/kisspng-paper-pencil-drawing-royalty-free-free-stock-vector-pencil-brush-png-5a8fc7fbc31c43.588212251519372283799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83" name="Picture 15" descr="http://metro.solidsite.ru/content/setup/pics/catalog/c3328d169b0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4714884"/>
            <a:ext cx="2428892" cy="2000264"/>
          </a:xfrm>
          <a:prstGeom prst="rect">
            <a:avLst/>
          </a:prstGeom>
          <a:noFill/>
        </p:spPr>
      </p:pic>
      <p:pic>
        <p:nvPicPr>
          <p:cNvPr id="32787" name="Picture 19" descr="https://i.pinimg.com/236x/81/c9/57/81c957639e58e7211446860e8f351c1e--image-clipart-clipart-image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50" y="3714752"/>
            <a:ext cx="1857388" cy="2428892"/>
          </a:xfrm>
          <a:prstGeom prst="rect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285720" y="5429264"/>
            <a:ext cx="4572032" cy="14287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Работа с детьми _ это всегда интересно и увлекательно.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http://host2post.com/images/mzgk6mldq4e0am~/800x400/preview/ppt-background-backgrounds-freeppt-net-purple-flow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44" b="4992"/>
          <a:stretch>
            <a:fillRect/>
          </a:stretch>
        </p:blipFill>
        <p:spPr bwMode="auto">
          <a:xfrm>
            <a:off x="357158" y="1357298"/>
            <a:ext cx="5000660" cy="5143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2" name="Picture 2" descr="http://mzayat.com/image_gallery/n8258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26" y="3143248"/>
            <a:ext cx="2247900" cy="3476626"/>
          </a:xfrm>
          <a:prstGeom prst="rect">
            <a:avLst/>
          </a:prstGeom>
          <a:noFill/>
        </p:spPr>
      </p:pic>
      <p:sp>
        <p:nvSpPr>
          <p:cNvPr id="7" name="Овал 6"/>
          <p:cNvSpPr/>
          <p:nvPr/>
        </p:nvSpPr>
        <p:spPr>
          <a:xfrm>
            <a:off x="1643042" y="214290"/>
            <a:ext cx="7143800" cy="12858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Размышляем, думаем, представляем…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s://www.desktopbackground.org/p/2014/08/09/806721_light-color-background-images-for-websites_1597x1173_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6" b="26277"/>
          <a:stretch>
            <a:fillRect/>
          </a:stretch>
        </p:blipFill>
        <p:spPr>
          <a:xfrm>
            <a:off x="4857752" y="142852"/>
            <a:ext cx="4071966" cy="5643602"/>
          </a:xfrm>
          <a:prstGeom prst="rect">
            <a:avLst/>
          </a:prstGeom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0" b="10760"/>
          <a:stretch>
            <a:fillRect/>
          </a:stretch>
        </p:blipFill>
        <p:spPr bwMode="auto">
          <a:xfrm>
            <a:off x="142844" y="785794"/>
            <a:ext cx="4143404" cy="5929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https://icon2.kisspng.com/20180603/tbz/kisspng-colored-pencil-crayon-clip-art-color-pencil-5b138e5715cca0.849297401528008279089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8148" y="4643446"/>
            <a:ext cx="1285852" cy="1928802"/>
          </a:xfrm>
          <a:prstGeom prst="rect">
            <a:avLst/>
          </a:prstGeom>
          <a:noFill/>
        </p:spPr>
      </p:pic>
      <p:sp>
        <p:nvSpPr>
          <p:cNvPr id="8" name="Овал 7"/>
          <p:cNvSpPr/>
          <p:nvPr/>
        </p:nvSpPr>
        <p:spPr>
          <a:xfrm>
            <a:off x="3286116" y="5500702"/>
            <a:ext cx="4357718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…фантазируем, воплощаем.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http://1.bp.blogspot.com/-TCQc5dlfBHU/URdz6cnsFTI/AAAAAAAAAuY/_-B0FhelP3g/s320/Blue+Wallpaper+For+Desktop.+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5" b="10806"/>
          <a:stretch>
            <a:fillRect/>
          </a:stretch>
        </p:blipFill>
        <p:spPr bwMode="auto">
          <a:xfrm>
            <a:off x="285720" y="1000108"/>
            <a:ext cx="3786214" cy="5500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8" b="10292"/>
          <a:stretch>
            <a:fillRect/>
          </a:stretch>
        </p:blipFill>
        <p:spPr>
          <a:xfrm>
            <a:off x="4857752" y="142852"/>
            <a:ext cx="3859403" cy="6072230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357158" y="214290"/>
            <a:ext cx="500066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Наши руки не для скуки!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host2post.com/images/mzgk6mldq4e0am~/800x400/preview/ppt-background-backgrounds-freeppt-net-purple-fl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Объект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285728"/>
            <a:ext cx="4133088" cy="6328283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428596" y="285728"/>
            <a:ext cx="4857784" cy="242889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Вот такие герои будущей сказки у нас получились!!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ww.desktopbackground.org/p/2014/08/09/806721_light-color-background-images-for-websites_1597x1173_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4" y="214290"/>
            <a:ext cx="5429288" cy="664371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6215074" y="1643050"/>
            <a:ext cx="2928926" cy="3286148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Каждый из детей хотел что бы  его работа участвовала в сказке….</a:t>
            </a:r>
            <a:endParaRPr lang="ru-RU" sz="2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s://www.desktopbackground.org/download/800x600/2013/12/01/678449_purple-animated-flowers-and-pink-background-flower-backgrounds_1920x1080_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02" b="4871"/>
          <a:stretch>
            <a:fillRect/>
          </a:stretch>
        </p:blipFill>
        <p:spPr bwMode="auto">
          <a:xfrm>
            <a:off x="5357818" y="2643182"/>
            <a:ext cx="3537588" cy="3929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Объект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33"/>
          <a:stretch>
            <a:fillRect/>
          </a:stretch>
        </p:blipFill>
        <p:spPr>
          <a:xfrm>
            <a:off x="214282" y="1214422"/>
            <a:ext cx="3767329" cy="5429264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4429124" y="285728"/>
            <a:ext cx="4500594" cy="242889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Вырезанные  фигурки  хорошо перемещались и получалась «живая» картинка.</a:t>
            </a:r>
            <a:endParaRPr lang="ru-RU" sz="2400" dirty="0"/>
          </a:p>
        </p:txBody>
      </p:sp>
      <p:pic>
        <p:nvPicPr>
          <p:cNvPr id="8" name="Picture 2" descr="https://multiurok.ru/img/182813/image_58841a2e16ce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14744" y="4429132"/>
            <a:ext cx="1571636" cy="2285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http://host2post.com/images/mzgk6mldq4e0am~/800x400/preview/ppt-background-backgrounds-freeppt-net-purple-flow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17" r="3703" b="2083"/>
          <a:stretch>
            <a:fillRect/>
          </a:stretch>
        </p:blipFill>
        <p:spPr>
          <a:xfrm>
            <a:off x="2357422" y="2571720"/>
            <a:ext cx="3962424" cy="428628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72"/>
          <a:stretch>
            <a:fillRect/>
          </a:stretch>
        </p:blipFill>
        <p:spPr bwMode="auto">
          <a:xfrm>
            <a:off x="5779135" y="142852"/>
            <a:ext cx="3364865" cy="3357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92"/>
          <a:stretch>
            <a:fillRect/>
          </a:stretch>
        </p:blipFill>
        <p:spPr>
          <a:xfrm>
            <a:off x="0" y="0"/>
            <a:ext cx="3357554" cy="3714752"/>
          </a:xfrm>
          <a:prstGeom prst="rect">
            <a:avLst/>
          </a:prstGeom>
        </p:spPr>
      </p:pic>
      <p:pic>
        <p:nvPicPr>
          <p:cNvPr id="50178" name="Picture 2" descr="http://www.school.andishmand.ir/Pictures/Pic_Editor/3d8d00f1-a632-4424-81d3-b04c39ad72c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00826" y="5500702"/>
            <a:ext cx="2433634" cy="1214446"/>
          </a:xfrm>
          <a:prstGeom prst="rect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0" y="4657716"/>
            <a:ext cx="2857520" cy="220028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Сказка начала складываться сама собой…</a:t>
            </a:r>
            <a:endParaRPr lang="ru-RU" sz="24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93</Words>
  <Application>Microsoft Office PowerPoint</Application>
  <PresentationFormat>Экран (4:3)</PresentationFormat>
  <Paragraphs>17</Paragraphs>
  <Slides>12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Microsoft Office</dc:creator>
  <cp:lastModifiedBy>Сад</cp:lastModifiedBy>
  <cp:revision>4</cp:revision>
  <dcterms:created xsi:type="dcterms:W3CDTF">2018-09-29T16:01:59Z</dcterms:created>
  <dcterms:modified xsi:type="dcterms:W3CDTF">2018-11-19T12:27:35Z</dcterms:modified>
</cp:coreProperties>
</file>