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182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025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202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93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05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350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31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965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02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80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797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F61D3-C390-4314-AC4A-E433A51044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1B24A-A3F0-4A8E-BC3A-3D7B673DCC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>
            <a:normAutofit/>
          </a:bodyPr>
          <a:lstStyle/>
          <a:p>
            <a:r>
              <a:rPr lang="ru-RU" sz="1600" b="1" i="1" dirty="0"/>
              <a:t>Управление образования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администрации Сергиево-Посадского муниципального района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комбинированного вида №20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81642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профессиональной компетенции педагогов по развитию  художественно-творческих способностей детей</a:t>
            </a: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Подготовила: Виноградова Г.Ю.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старший воспитатель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16.11.2018 г.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0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408" y="1484784"/>
            <a:ext cx="757118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Задача педагога – научить детей смотреть и видеть, </a:t>
            </a:r>
            <a:br>
              <a:rPr lang="ru-RU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слушать и слышать, </a:t>
            </a:r>
            <a:br>
              <a:rPr lang="ru-RU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наблюдать и понимать, </a:t>
            </a:r>
            <a:br>
              <a:rPr lang="ru-RU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пробовать и размышлять</a:t>
            </a:r>
            <a:endParaRPr lang="ru-RU" b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7" r="20710"/>
          <a:stretch/>
        </p:blipFill>
        <p:spPr bwMode="auto">
          <a:xfrm>
            <a:off x="1331640" y="3858698"/>
            <a:ext cx="2723590" cy="251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D:\Фото\занятие Марюниной\май 2018\DSC_04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57" b="3972"/>
          <a:stretch/>
        </p:blipFill>
        <p:spPr bwMode="auto">
          <a:xfrm>
            <a:off x="5148064" y="3861047"/>
            <a:ext cx="3117273" cy="251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533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89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5112568" cy="17910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подход  воспитателя помогает избежать стереотипов в детских работах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Фото\занятие Марюниной\ноябрь 2016\DSC_02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982" y="2434580"/>
            <a:ext cx="2189989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Фото\Васильева\НОД 11.10.18 Живопись\20181011_0939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768085"/>
            <a:ext cx="2283718" cy="304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Фото\занятие Бирюковой\DSC_04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77072"/>
            <a:ext cx="3296394" cy="219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0030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системы повышения профессиональной компетенции педагогов: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6400800" cy="5112568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Педсоветы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игры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занятия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 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и др.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73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79"/>
            <a:ext cx="975657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формирования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компетентности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556792"/>
            <a:ext cx="8496944" cy="489654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деятельность педагога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деятельность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новых педагогических технологий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методических объединениях, творческих группах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художественных конкурсах, педагогических форумах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художественного и педагогического  опыта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968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должен постоянно совершенствовать свое мастерство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40768"/>
            <a:ext cx="3495834" cy="2330557"/>
          </a:xfrm>
        </p:spPr>
      </p:pic>
      <p:pic>
        <p:nvPicPr>
          <p:cNvPr id="5123" name="Picture 3" descr="D:\Фото\Педсоветы\30.10.2018\DSC_08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33056"/>
            <a:ext cx="356439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Фото\Педсоветы\семинар 10.2017\DSC_14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36912"/>
            <a:ext cx="3488942" cy="232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050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наличие личных мотивов, желаний и интересов педагога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147" name="Picture 3" descr="D:\Фото\Воспитатель года 2014\DSC_00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53" y="4268688"/>
            <a:ext cx="3491880" cy="232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Фото\воспитатель года 2017\фото\IMG_98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521535"/>
            <a:ext cx="1709936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098" y="1551414"/>
            <a:ext cx="1733718" cy="2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3" y="1616614"/>
            <a:ext cx="2181225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51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3.infourok.ru/uploads/ex/0349/0001eb90-99c82ea0/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6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416824" cy="583264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Monotype Corsiva" panose="03010101010201010101" pitchFamily="66" charset="0"/>
              </a:rPr>
              <a:t>Повышение профессиональной компетентности воспитателя – одно из психолого-педагогических   условий, обеспечивающих развитие ребенка в ДОУ</a:t>
            </a:r>
            <a:endParaRPr lang="ru-RU" b="1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009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125</Words>
  <Application>Microsoft Office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Управление образования администрации Сергиево-Посадского муниципального района Муниципальное бюджетное дошкольное образовательное учреждение «Детский сад комбинированного вида №20</vt:lpstr>
      <vt:lpstr>Задача педагога – научить детей смотреть и видеть,  слушать и слышать,  наблюдать и понимать,  пробовать и размышлять</vt:lpstr>
      <vt:lpstr>Творческий подход  воспитателя помогает избежать стереотипов в детских работах</vt:lpstr>
      <vt:lpstr>Структура системы повышения профессиональной компетенции педагогов:</vt:lpstr>
      <vt:lpstr>Условия формирования  профессиональной компетентности</vt:lpstr>
      <vt:lpstr>Педагог должен постоянно совершенствовать свое мастерство</vt:lpstr>
      <vt:lpstr>Необходимо наличие личных мотивов, желаний и интересов педагога</vt:lpstr>
      <vt:lpstr>Повышение профессиональной компетентности воспитателя – одно из психолого-педагогических   условий, обеспечивающих развитие ребенка в ДОУ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комбинированного вида №20</dc:title>
  <dc:creator>Сад</dc:creator>
  <cp:lastModifiedBy>Галка</cp:lastModifiedBy>
  <cp:revision>8</cp:revision>
  <dcterms:created xsi:type="dcterms:W3CDTF">2018-11-14T08:37:27Z</dcterms:created>
  <dcterms:modified xsi:type="dcterms:W3CDTF">2018-11-14T19:55:38Z</dcterms:modified>
</cp:coreProperties>
</file>