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229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42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89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81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427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11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317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995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9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05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7A137-9470-47AF-AA5E-10A22BB12E2E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20696-F56E-4C9D-8898-DDD4FEFF0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8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700808"/>
            <a:ext cx="7772400" cy="20162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Организация проектной деятельности в детском саду в соответствии </a:t>
            </a:r>
            <a:br>
              <a:rPr lang="ru-RU" b="1" dirty="0" smtClean="0">
                <a:latin typeface="Monotype Corsiva" panose="03010101010201010101" pitchFamily="66" charset="0"/>
              </a:rPr>
            </a:br>
            <a:r>
              <a:rPr lang="ru-RU" b="1" dirty="0" smtClean="0">
                <a:latin typeface="Monotype Corsiva" panose="03010101010201010101" pitchFamily="66" charset="0"/>
              </a:rPr>
              <a:t>с ФГОС  ДО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39952" y="4293096"/>
            <a:ext cx="4568552" cy="175260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Виноградова 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Галина Юрьевна,</a:t>
            </a:r>
          </a:p>
          <a:p>
            <a:pPr algn="l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МБДОУ «Детский сад комбинированного вида №20»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" y="3691082"/>
            <a:ext cx="5218628" cy="1944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408" y="476672"/>
            <a:ext cx="4591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46577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36912"/>
            <a:ext cx="4186808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Проекты-участники конкурса «Наше Подмосковье»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80928"/>
            <a:ext cx="3773487" cy="362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0397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Поляна сказок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G:\Поляна сказок\DSC_045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" t="8505" r="5619" b="14181"/>
          <a:stretch/>
        </p:blipFill>
        <p:spPr bwMode="auto">
          <a:xfrm>
            <a:off x="357520" y="1134454"/>
            <a:ext cx="3482109" cy="2078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Поляна сказок\DSC_0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94" y="3426219"/>
            <a:ext cx="3573960" cy="2382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Поляна сказок\DSC_04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3131840" cy="2087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Поляна сказок\DSC_04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124" y="4094359"/>
            <a:ext cx="3167844" cy="2111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Поляна сказок\DSC_04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173545"/>
            <a:ext cx="2286000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94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7026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постройки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G:\сад зима постройки\20170209_1533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85" y="1131370"/>
            <a:ext cx="3672408" cy="2203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фото участка\7Fy_5gog5O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12976"/>
            <a:ext cx="3203848" cy="2402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сад зима постройки\20170209_1533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" t="31214" r="15213" b="1173"/>
          <a:stretch/>
        </p:blipFill>
        <p:spPr bwMode="auto">
          <a:xfrm>
            <a:off x="4923692" y="980729"/>
            <a:ext cx="3981619" cy="1945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20170209_1411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t="1616" r="6230" b="35893"/>
          <a:stretch/>
        </p:blipFill>
        <p:spPr bwMode="auto">
          <a:xfrm>
            <a:off x="6320377" y="3212976"/>
            <a:ext cx="2600455" cy="3157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G:\20170209_14123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1" t="3187" r="17994" b="9691"/>
          <a:stretch/>
        </p:blipFill>
        <p:spPr bwMode="auto">
          <a:xfrm>
            <a:off x="82136" y="3785102"/>
            <a:ext cx="2761672" cy="2013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00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172" name="Picture 4" descr="G:\20170209_1408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3" r="4500" b="28216"/>
          <a:stretch/>
        </p:blipFill>
        <p:spPr bwMode="auto">
          <a:xfrm>
            <a:off x="2699792" y="3292227"/>
            <a:ext cx="2921496" cy="3083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20170209_1408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b="10976"/>
          <a:stretch/>
        </p:blipFill>
        <p:spPr bwMode="auto">
          <a:xfrm>
            <a:off x="0" y="1660593"/>
            <a:ext cx="2518177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G:\20170209_1408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9" r="9821" b="25118"/>
          <a:stretch/>
        </p:blipFill>
        <p:spPr bwMode="auto">
          <a:xfrm>
            <a:off x="6064375" y="3501008"/>
            <a:ext cx="2521675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G:\20170209_1411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5" t="8881" r="10404" b="13174"/>
          <a:stretch/>
        </p:blipFill>
        <p:spPr bwMode="auto">
          <a:xfrm>
            <a:off x="5791084" y="918424"/>
            <a:ext cx="3352916" cy="2303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:\20170209_1412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9" t="13872" b="33603"/>
          <a:stretch/>
        </p:blipFill>
        <p:spPr bwMode="auto">
          <a:xfrm>
            <a:off x="2824015" y="264977"/>
            <a:ext cx="2673050" cy="2811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98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5" name="Picture 3" descr="G:\фото участка\B2yFrFNfHp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895" y="620688"/>
            <a:ext cx="3672408" cy="2061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фото участка\IDpXDtoZSH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65104"/>
            <a:ext cx="3707904" cy="2081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G:\фото участка\-_HnmelkWA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377785"/>
            <a:ext cx="2450824" cy="4365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G:\В музее игрушки\DSC_05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7768"/>
            <a:ext cx="2088232" cy="31323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3097245" cy="2060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40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80928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atin typeface="Monotype Corsiva" panose="03010101010201010101" pitchFamily="66" charset="0"/>
              </a:rPr>
              <a:t>Спасибо за внимание!</a:t>
            </a:r>
            <a:endParaRPr lang="ru-RU" sz="72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47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764704"/>
            <a:ext cx="828092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ФГОС ДО:</a:t>
            </a:r>
          </a:p>
          <a:p>
            <a:endParaRPr lang="ru-RU" dirty="0"/>
          </a:p>
          <a:p>
            <a:pPr algn="just"/>
            <a:r>
              <a:rPr lang="ru-RU" sz="2400" dirty="0" smtClean="0"/>
              <a:t>2.6.  </a:t>
            </a:r>
            <a:r>
              <a:rPr lang="ru-RU" sz="2400" dirty="0"/>
              <a:t> 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социально-коммуникативное развитие;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познавательное развитие; </a:t>
            </a: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речевое </a:t>
            </a:r>
            <a:r>
              <a:rPr lang="ru-RU" sz="2400" dirty="0"/>
              <a:t>развитие;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художественно-эстетическое развитие;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физическое развитие.</a:t>
            </a:r>
          </a:p>
        </p:txBody>
      </p:sp>
    </p:spTree>
    <p:extLst>
      <p:ext uri="{BB962C8B-B14F-4D97-AF65-F5344CB8AC3E}">
        <p14:creationId xmlns:p14="http://schemas.microsoft.com/office/powerpoint/2010/main" val="19992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Проектная деятельность в детском саду это совместная работа</a:t>
            </a:r>
          </a:p>
          <a:p>
            <a:pPr marL="0" indent="0" algn="ctr">
              <a:buNone/>
            </a:pPr>
            <a:r>
              <a:rPr lang="ru-RU" dirty="0" smtClean="0"/>
              <a:t>педагогов	    </a:t>
            </a:r>
            <a:r>
              <a:rPr lang="ru-RU" dirty="0" smtClean="0"/>
              <a:t>+   </a:t>
            </a:r>
            <a:r>
              <a:rPr lang="ru-RU" dirty="0" smtClean="0"/>
              <a:t>	детей	</a:t>
            </a:r>
            <a:r>
              <a:rPr lang="ru-RU" dirty="0" smtClean="0"/>
              <a:t>+</a:t>
            </a:r>
            <a:r>
              <a:rPr lang="ru-RU" dirty="0" smtClean="0"/>
              <a:t>	родителей</a:t>
            </a:r>
            <a:endParaRPr lang="ru-RU" dirty="0"/>
          </a:p>
        </p:txBody>
      </p:sp>
      <p:pic>
        <p:nvPicPr>
          <p:cNvPr id="1027" name="Picture 3" descr="G:\В музее игрушки\DSC_04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4"/>
          <a:stretch/>
        </p:blipFill>
        <p:spPr bwMode="auto">
          <a:xfrm>
            <a:off x="2699792" y="2900928"/>
            <a:ext cx="3011344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Фото\Спецгруппа\проект спец группы\20160912_1206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2057400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\детский сад\фото участка\Bk8sz0AFSb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67855"/>
            <a:ext cx="2016224" cy="3591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803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проектов в детском саду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Поисково-исследовательские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dirty="0" smtClean="0"/>
              <a:t>Игровые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05180" y="1628800"/>
            <a:ext cx="4038600" cy="4525963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/>
              <a:t>Информационные практико-ориентированные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Т</a:t>
            </a:r>
            <a:r>
              <a:rPr lang="ru-RU" dirty="0" smtClean="0"/>
              <a:t>ворческие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331640" y="1340768"/>
            <a:ext cx="2160240" cy="1368152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27584" y="1340768"/>
            <a:ext cx="7488832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491880" y="1340768"/>
            <a:ext cx="360040" cy="3888432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99992" y="1340768"/>
            <a:ext cx="1224136" cy="273630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292080" y="1340768"/>
            <a:ext cx="1296144" cy="36004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024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 продолжительности проекты бывают: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59632" y="2132856"/>
            <a:ext cx="8229600" cy="4525963"/>
          </a:xfrm>
        </p:spPr>
        <p:txBody>
          <a:bodyPr/>
          <a:lstStyle/>
          <a:p>
            <a:r>
              <a:rPr lang="ru-RU" b="1" dirty="0" smtClean="0"/>
              <a:t>Краткосрочные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b="1" dirty="0" smtClean="0"/>
              <a:t>Средней продолжительности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b="1" dirty="0" smtClean="0"/>
              <a:t>Долгосрочные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5383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419872" y="997680"/>
            <a:ext cx="5111750" cy="585311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Принцип открытости</a:t>
            </a:r>
          </a:p>
          <a:p>
            <a:pPr marL="0" indent="0">
              <a:buNone/>
            </a:pPr>
            <a:endParaRPr lang="ru-RU" sz="3600" b="1" dirty="0" smtClean="0"/>
          </a:p>
          <a:p>
            <a:r>
              <a:rPr lang="ru-RU" sz="3600" b="1" dirty="0" smtClean="0"/>
              <a:t>Принцип диалогичности</a:t>
            </a:r>
          </a:p>
          <a:p>
            <a:pPr marL="0" indent="0">
              <a:buNone/>
            </a:pPr>
            <a:endParaRPr lang="ru-RU" sz="3600" b="1" dirty="0" smtClean="0"/>
          </a:p>
          <a:p>
            <a:r>
              <a:rPr lang="ru-RU" sz="3600" b="1" dirty="0" smtClean="0"/>
              <a:t>Принцип </a:t>
            </a:r>
            <a:r>
              <a:rPr lang="ru-RU" sz="3600" b="1" dirty="0" err="1" smtClean="0"/>
              <a:t>рефлексивности</a:t>
            </a:r>
            <a:endParaRPr lang="ru-RU" sz="36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403648" y="404664"/>
            <a:ext cx="2000201" cy="5400600"/>
          </a:xfrm>
        </p:spPr>
        <p:txBody>
          <a:bodyPr vert="vert270">
            <a:normAutofit/>
          </a:bodyPr>
          <a:lstStyle/>
          <a:p>
            <a:pPr algn="ctr"/>
            <a:r>
              <a:rPr lang="ru-RU" sz="3200" b="1" dirty="0" smtClean="0"/>
              <a:t>Принципы проектирования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91828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Этапы проекта</a:t>
            </a:r>
            <a:endParaRPr lang="ru-RU" sz="48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smtClean="0"/>
              <a:t>I </a:t>
            </a:r>
            <a:r>
              <a:rPr lang="ru-RU" sz="4400" b="1" dirty="0" smtClean="0"/>
              <a:t>  этап 	</a:t>
            </a:r>
            <a:r>
              <a:rPr lang="ru-RU" sz="4400" dirty="0" smtClean="0"/>
              <a:t>	Выбор цели проекта</a:t>
            </a:r>
          </a:p>
          <a:p>
            <a:pPr marL="0" indent="0">
              <a:buNone/>
            </a:pPr>
            <a:r>
              <a:rPr lang="en-US" sz="4400" b="1" dirty="0" smtClean="0"/>
              <a:t>II</a:t>
            </a:r>
            <a:r>
              <a:rPr lang="ru-RU" sz="4400" b="1" dirty="0" smtClean="0"/>
              <a:t>  этап</a:t>
            </a:r>
            <a:r>
              <a:rPr lang="ru-RU" sz="4400" dirty="0" smtClean="0"/>
              <a:t>		Разработка проекта</a:t>
            </a:r>
          </a:p>
          <a:p>
            <a:pPr marL="0" indent="0">
              <a:buNone/>
            </a:pPr>
            <a:r>
              <a:rPr lang="en-US" sz="4400" b="1" dirty="0" smtClean="0"/>
              <a:t>III</a:t>
            </a:r>
            <a:r>
              <a:rPr lang="ru-RU" sz="4400" b="1" dirty="0" smtClean="0"/>
              <a:t> этап</a:t>
            </a:r>
            <a:r>
              <a:rPr lang="ru-RU" sz="4400" dirty="0" smtClean="0"/>
              <a:t>		Выполнение проекта</a:t>
            </a:r>
          </a:p>
          <a:p>
            <a:pPr marL="0" indent="0">
              <a:buNone/>
            </a:pPr>
            <a:r>
              <a:rPr lang="en-US" sz="4400" b="1" dirty="0" smtClean="0"/>
              <a:t>I</a:t>
            </a:r>
            <a:r>
              <a:rPr lang="en-US" sz="4400" b="1" cap="all" dirty="0" smtClean="0"/>
              <a:t>v</a:t>
            </a:r>
            <a:r>
              <a:rPr lang="ru-RU" sz="4400" b="1" cap="all" dirty="0" smtClean="0"/>
              <a:t> </a:t>
            </a:r>
            <a:r>
              <a:rPr lang="ru-RU" sz="4400" b="1" dirty="0" smtClean="0"/>
              <a:t>этап</a:t>
            </a:r>
            <a:r>
              <a:rPr lang="ru-RU" sz="4400" dirty="0" smtClean="0"/>
              <a:t>		Подведение итогов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4855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D:\Мои документы\ДОУ №20\Методическая работа\Инновационные проекты\Сертификат инновационной площад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0119">
            <a:off x="1799430" y="990551"/>
            <a:ext cx="3301141" cy="4737387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ад\Desktop\титул проект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7243">
            <a:off x="5421863" y="1249121"/>
            <a:ext cx="3136039" cy="4704058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586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G:\В музее игрушки\DSC_05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6788944" cy="452596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0168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89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Организация проектной деятельности в детском саду в соответствии  с ФГОС  ДО</vt:lpstr>
      <vt:lpstr> </vt:lpstr>
      <vt:lpstr> </vt:lpstr>
      <vt:lpstr>Виды проектов в детском саду</vt:lpstr>
      <vt:lpstr>По продолжительности проекты бывают:</vt:lpstr>
      <vt:lpstr>Презентация PowerPoint</vt:lpstr>
      <vt:lpstr>Этапы проекта</vt:lpstr>
      <vt:lpstr> </vt:lpstr>
      <vt:lpstr> </vt:lpstr>
      <vt:lpstr> Проекты-участники конкурса «Наше Подмосковье»</vt:lpstr>
      <vt:lpstr>Поляна сказок</vt:lpstr>
      <vt:lpstr>Зимние постройки</vt:lpstr>
      <vt:lpstr> </vt:lpstr>
      <vt:lpstr>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Галка</dc:creator>
  <cp:lastModifiedBy>Сад</cp:lastModifiedBy>
  <cp:revision>15</cp:revision>
  <dcterms:created xsi:type="dcterms:W3CDTF">2017-02-14T18:27:12Z</dcterms:created>
  <dcterms:modified xsi:type="dcterms:W3CDTF">2017-02-15T07:35:56Z</dcterms:modified>
</cp:coreProperties>
</file>