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8" r:id="rId2"/>
    <p:sldId id="289" r:id="rId3"/>
    <p:sldId id="306" r:id="rId4"/>
    <p:sldId id="314" r:id="rId5"/>
    <p:sldId id="319" r:id="rId6"/>
    <p:sldId id="328" r:id="rId7"/>
    <p:sldId id="305" r:id="rId8"/>
    <p:sldId id="313" r:id="rId9"/>
    <p:sldId id="304" r:id="rId10"/>
    <p:sldId id="322" r:id="rId11"/>
    <p:sldId id="309" r:id="rId12"/>
    <p:sldId id="316" r:id="rId13"/>
    <p:sldId id="330" r:id="rId14"/>
    <p:sldId id="332" r:id="rId15"/>
    <p:sldId id="312" r:id="rId16"/>
    <p:sldId id="302" r:id="rId17"/>
    <p:sldId id="282" r:id="rId18"/>
    <p:sldId id="301" r:id="rId19"/>
    <p:sldId id="300" r:id="rId20"/>
    <p:sldId id="299" r:id="rId21"/>
    <p:sldId id="311" r:id="rId22"/>
    <p:sldId id="308" r:id="rId23"/>
    <p:sldId id="310" r:id="rId24"/>
    <p:sldId id="317" r:id="rId25"/>
    <p:sldId id="325" r:id="rId26"/>
    <p:sldId id="324" r:id="rId27"/>
    <p:sldId id="323" r:id="rId28"/>
    <p:sldId id="321" r:id="rId29"/>
    <p:sldId id="326" r:id="rId30"/>
    <p:sldId id="29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0A94C-4131-40E0-BEAE-970852B91455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328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21850" y="652545"/>
            <a:ext cx="83003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расскажем вам о </a:t>
            </a:r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том,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мы в садике живем</a:t>
            </a:r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!»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5" descr="http://dnz45.edu.vn.ua/wp-content/uploads/2015/03/2047GD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933056"/>
            <a:ext cx="3385473" cy="2602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4635670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49353" y="711444"/>
            <a:ext cx="4572000" cy="863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За день много успеваем: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Весело поем, играем!!!</a:t>
            </a:r>
            <a:endParaRPr dirty="0" lang="ru-RU" sz="2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" l="137" r="24" t="92"/>
          <a:stretch/>
        </p:blipFill>
        <p:spPr>
          <a:xfrm rot="5400000">
            <a:off x="641935" y="2007912"/>
            <a:ext cx="2592288" cy="2777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" l="145" r="108" t="61"/>
          <a:stretch/>
        </p:blipFill>
        <p:spPr>
          <a:xfrm rot="5400000">
            <a:off x="4947694" y="-291425"/>
            <a:ext cx="2736304" cy="4639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" t="172"/>
          <a:stretch/>
        </p:blipFill>
        <p:spPr>
          <a:xfrm>
            <a:off x="3995936" y="3789040"/>
            <a:ext cx="4761390" cy="2457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0445515"/>
      </p:ext>
    </p:extLst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descr="http://dnz45.edu.vn.ua/wp-content/uploads/2015/03/2047GDF.jpg" id="26629" name="Picture 5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6993640" y="4915631"/>
            <a:ext cx="1829629" cy="140652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6606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Рисовать я буду! </a:t>
            </a:r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Рисовать </a:t>
            </a: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я буду! </a:t>
            </a:r>
            <a:endParaRPr dirty="0" lang="ru-RU" smtClean="0" sz="2400">
              <a:solidFill>
                <a:srgbClr val="0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ctr"/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Каждому </a:t>
            </a: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рисунку радуясь, как чуду!</a:t>
            </a:r>
            <a:endParaRPr dirty="0" lang="ru-RU" sz="24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421_183322.jpg" id="6" name="Рисунок 5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" t="50"/>
          <a:stretch/>
        </p:blipFill>
        <p:spPr bwMode="auto">
          <a:xfrm>
            <a:off x="539552" y="1172197"/>
            <a:ext cx="3600399" cy="2208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408_103856.jpg" id="7" name="Рисунок 6"/>
          <p:cNvPicPr/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96136" y="1091645"/>
            <a:ext cx="2676525" cy="2676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8_100617.jpg" id="8" name="Рисунок 7"/>
          <p:cNvPicPr/>
          <p:nvPr/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 l="65" r="34" t="-37"/>
          <a:stretch/>
        </p:blipFill>
        <p:spPr bwMode="auto">
          <a:xfrm>
            <a:off x="899592" y="3573016"/>
            <a:ext cx="4536504" cy="2972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3620490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9552" y="404664"/>
            <a:ext cx="4806280" cy="983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Мы очень любим рисовать,</a:t>
            </a:r>
            <a:endParaRPr dirty="0" lang="ru-RU" sz="28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Уменья нам не занимать</a:t>
            </a:r>
            <a:r>
              <a:rPr dirty="0" lang="ru-RU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.</a:t>
            </a:r>
            <a:endParaRPr dirty="0" lang="ru-RU" sz="1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53209" y="1196752"/>
            <a:ext cx="3643220" cy="364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7_154435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/>
          <a:stretch/>
        </p:blipFill>
        <p:spPr bwMode="auto">
          <a:xfrm rot="5400000">
            <a:off x="424724" y="2535716"/>
            <a:ext cx="4694153" cy="3024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24363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id="7" name="Picture 5" descr="http://dnz45.edu.vn.ua/wp-content/uploads/2015/03/2047GD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6077" y="4869160"/>
            <a:ext cx="1829629" cy="1406527"/>
          </a:xfrm>
          <a:prstGeom prst="rect">
            <a:avLst/>
          </a:prstGeom>
          <a:noFill/>
        </p:spPr>
      </p:pic>
      <p:pic>
        <p:nvPicPr>
          <p:cNvPr id="8" name="Рисунок 7" descr="C:\Users\группа\AppData\Local\Microsoft\Windows\INetCache\Content.Word\20220516_11162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55191" y="2826149"/>
            <a:ext cx="4522811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группа\AppData\Local\Microsoft\Windows\INetCache\Content.Word\20220516_11161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26839" y="2425790"/>
            <a:ext cx="4690321" cy="237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группа\AppData\Local\Microsoft\Windows\INetCache\Content.Word\20220516_11154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6492" y="1386998"/>
            <a:ext cx="4280396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67544" y="437765"/>
            <a:ext cx="33600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гулять сейчас идем!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Одеваться все бегом!!!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690198"/>
      </p:ext>
    </p:extLst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descr="http://dnz45.edu.vn.ua/wp-content/uploads/2015/03/2047GDF.jpg" id="7" name="Picture 5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7164288" y="5157192"/>
            <a:ext cx="1829629" cy="1406527"/>
          </a:xfrm>
          <a:prstGeom prst="rect">
            <a:avLst/>
          </a:prstGeom>
          <a:noFill/>
        </p:spPr>
      </p:pic>
      <p:pic>
        <p:nvPicPr>
          <p:cNvPr descr="C:\Users\группа\AppData\Local\Microsoft\Windows\INetCache\Content.Word\20220516_113021.jpg" id="8" name="Рисунок 7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" r="30"/>
          <a:stretch/>
        </p:blipFill>
        <p:spPr bwMode="auto">
          <a:xfrm rot="5400000">
            <a:off x="4247962" y="1520788"/>
            <a:ext cx="3816425" cy="3456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516_113122.jpg" id="9" name="Рисунок 8"/>
          <p:cNvPicPr/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/>
          <a:stretch/>
        </p:blipFill>
        <p:spPr bwMode="auto">
          <a:xfrm rot="5400000">
            <a:off x="-284825" y="1957310"/>
            <a:ext cx="5040560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7909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id="26629" name="Picture 5" descr="http://dnz45.edu.vn.ua/wp-content/uploads/2015/03/2047GD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111498"/>
            <a:ext cx="2242297" cy="1723765"/>
          </a:xfrm>
          <a:prstGeom prst="rect">
            <a:avLst/>
          </a:prstGeom>
          <a:noFill/>
        </p:spPr>
      </p:pic>
      <p:pic>
        <p:nvPicPr>
          <p:cNvPr id="26631" name="Picture 7" descr="http://dnz45.edu.vn.ua/wp-content/uploads/2015/03/2047GD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892720">
            <a:off x="311692" y="2301519"/>
            <a:ext cx="2539491" cy="1952234"/>
          </a:xfrm>
          <a:prstGeom prst="ellipse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66420" y="391202"/>
            <a:ext cx="6534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группой мы погулять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пойдем,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Нежные цветочки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букеты соберем.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группа\AppData\Local\Microsoft\Windows\INetCache\Content.Word\20220513_11454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35696" y="2708923"/>
            <a:ext cx="5040559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http://dnz45.edu.vn.ua/wp-content/uploads/2015/03/2047GD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6077" y="4869160"/>
            <a:ext cx="1829629" cy="1406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8850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404664"/>
            <a:ext cx="6534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целый день играть, можем даже мы устать.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тогда, спасая нас к нам приходит «Тихий час».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20517_1443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2879" y="2706422"/>
            <a:ext cx="435317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20517_1447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812" y="2564904"/>
            <a:ext cx="4637589" cy="2661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8682323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descr="http://dnz45.edu.vn.ua/wp-content/uploads/2015/03/2047GDF.jpg" id="26629" name="Picture 5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7293442" y="846004"/>
            <a:ext cx="1829629" cy="140652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476672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Потянулись, </a:t>
            </a: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потянулись! Поскорей, скорей проснулись.</a:t>
            </a:r>
            <a:endParaRPr dirty="0" lang="ru-RU" sz="24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7_150515.jpg" id="6" name="Рисунок 5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"/>
          <a:stretch/>
        </p:blipFill>
        <p:spPr bwMode="auto">
          <a:xfrm rot="5400000">
            <a:off x="-369431" y="2530258"/>
            <a:ext cx="5058325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517_150522.jpg" id="7" name="Рисунок 6"/>
          <p:cNvPicPr/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"/>
          <a:stretch/>
        </p:blipFill>
        <p:spPr bwMode="auto">
          <a:xfrm rot="5400000">
            <a:off x="3859207" y="2393999"/>
            <a:ext cx="3881844" cy="31603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3528" y="1988840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Кто сегодня парикмахер? </a:t>
            </a:r>
            <a:endParaRPr dirty="0" lang="ru-RU" smtClean="0" sz="3200">
              <a:solidFill>
                <a:srgbClr val="0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r>
              <a:rPr dirty="0" lang="ru-RU" smtClean="0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Разрешите</a:t>
            </a:r>
            <a:r>
              <a:rPr dirty="0" lang="ru-RU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, буду я. </a:t>
            </a:r>
            <a:endParaRPr dirty="0" lang="ru-RU" smtClean="0" sz="3200">
              <a:solidFill>
                <a:srgbClr val="0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r>
              <a:rPr dirty="0" lang="ru-RU" smtClean="0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Я </a:t>
            </a:r>
            <a:r>
              <a:rPr dirty="0" lang="ru-RU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вам сделаю причёску, </a:t>
            </a:r>
            <a:endParaRPr dirty="0" lang="ru-RU" smtClean="0" sz="3200">
              <a:solidFill>
                <a:srgbClr val="0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r>
              <a:rPr dirty="0" lang="ru-RU" smtClean="0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Например</a:t>
            </a:r>
            <a:r>
              <a:rPr dirty="0" lang="ru-RU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, как у меня.</a:t>
            </a:r>
            <a:endParaRPr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7_154408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 r="109"/>
          <a:stretch/>
        </p:blipFill>
        <p:spPr bwMode="auto">
          <a:xfrm rot="5400000">
            <a:off x="4099782" y="2101018"/>
            <a:ext cx="4992391" cy="3039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5771200"/>
      </p:ext>
    </p:extLst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836712"/>
            <a:ext cx="5310336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Чтобы мы не делали,</a:t>
            </a:r>
            <a:endParaRPr dirty="0" lang="ru-RU" sz="28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Спорятся дела.</a:t>
            </a:r>
            <a:endParaRPr dirty="0" lang="ru-RU" sz="28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Каждый понедельник </a:t>
            </a:r>
            <a:endParaRPr dirty="0" lang="ru-RU" sz="28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Мы спешим сюда.</a:t>
            </a:r>
            <a:endParaRPr dirty="0" lang="ru-RU" sz="28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6_091017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" r="141"/>
          <a:stretch/>
        </p:blipFill>
        <p:spPr bwMode="auto">
          <a:xfrm>
            <a:off x="4572000" y="836712"/>
            <a:ext cx="3915122" cy="2780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516_091059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" r="43"/>
          <a:stretch/>
        </p:blipFill>
        <p:spPr bwMode="auto">
          <a:xfrm>
            <a:off x="1266478" y="3789040"/>
            <a:ext cx="4000500" cy="27419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0971928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84249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lang="ru-RU" smtClean="0" sz="20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Возраст детей 4-5 лет— </a:t>
            </a:r>
            <a:r>
              <a:rPr dirty="0" lang="ru-RU" sz="20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это </a:t>
            </a:r>
            <a:r>
              <a:rPr dirty="0" lang="ru-RU" smtClean="0" sz="20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тот период, </a:t>
            </a:r>
            <a:r>
              <a:rPr dirty="0" lang="ru-RU" sz="20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который можно рассматривать как определенный рубеж развития ребенка с момента его рождения. </a:t>
            </a:r>
            <a:r>
              <a:rPr dirty="0" lang="ru-RU" smtClean="0" sz="20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Основные </a:t>
            </a:r>
            <a:r>
              <a:rPr dirty="0" lang="ru-RU" sz="20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потребности в этом возрасте — потребность в общении, уважении и признании. Основной и самый важный для ребенка вид деятельности — игра.</a:t>
            </a:r>
            <a:endParaRPr dirty="0" lang="ru-RU" sz="20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6_085655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"/>
          <a:stretch/>
        </p:blipFill>
        <p:spPr bwMode="auto">
          <a:xfrm rot="5400000">
            <a:off x="4404548" y="2660348"/>
            <a:ext cx="4418226" cy="2787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516_085703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"/>
          <a:stretch/>
        </p:blipFill>
        <p:spPr bwMode="auto">
          <a:xfrm rot="5400000">
            <a:off x="611560" y="2996952"/>
            <a:ext cx="4536504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27584" y="404664"/>
            <a:ext cx="4572000" cy="1646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Весело живем мы здесь,</a:t>
            </a:r>
            <a:endParaRPr dirty="0" lang="ru-RU" smtClean="0" sz="24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Мы – дружная семья!</a:t>
            </a:r>
            <a:endParaRPr dirty="0" lang="ru-RU" smtClean="0" sz="24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Чтобы мы не делали –</a:t>
            </a:r>
            <a:endParaRPr dirty="0" lang="ru-RU" smtClean="0" sz="24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Веселы всегда!</a:t>
            </a:r>
            <a:endParaRPr dirty="0" lang="ru-RU" sz="2400"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3_095530.jpg" id="5" name="Рисунок 4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37"/>
          <a:stretch/>
        </p:blipFill>
        <p:spPr bwMode="auto">
          <a:xfrm rot="5400000">
            <a:off x="4516857" y="2033250"/>
            <a:ext cx="5431013" cy="2872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6_114552.jpg" id="6" name="Рисунок 5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" l="18" r="59" t="110"/>
          <a:stretch/>
        </p:blipFill>
        <p:spPr bwMode="auto">
          <a:xfrm>
            <a:off x="467544" y="2465753"/>
            <a:ext cx="4756217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40337040"/>
      </p:ext>
    </p:extLst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descr="http://dnz45.edu.vn.ua/wp-content/uploads/2015/03/2047GDF.jpg" id="26629" name="Picture 5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7000892" y="1428736"/>
            <a:ext cx="1829629" cy="140652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4572000" cy="9832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Вот как весело живем</a:t>
            </a:r>
            <a:endParaRPr dirty="0" lang="ru-RU" sz="28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 детском садике своем!</a:t>
            </a:r>
            <a:endParaRPr dirty="0" lang="ru-RU" sz="2800"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428_091201.jpg" id="6" name="Рисунок 5"/>
          <p:cNvPicPr/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03" y="2135657"/>
            <a:ext cx="3012937" cy="4328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3_095452.jpg" id="7" name="Рисунок 6"/>
          <p:cNvPicPr/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"/>
          <a:stretch/>
        </p:blipFill>
        <p:spPr bwMode="auto">
          <a:xfrm rot="5400000">
            <a:off x="3638928" y="2131221"/>
            <a:ext cx="3809342" cy="2404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1667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860032" y="315915"/>
            <a:ext cx="4572000" cy="16535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Заниматься интересно,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Многому научимся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Любознательны мы очень,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нами не соскучишься.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552" y="233264"/>
            <a:ext cx="266429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12160" y="3645024"/>
            <a:ext cx="2780928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20428_0910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12" y="2771056"/>
            <a:ext cx="3794660" cy="3654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1166425"/>
      </p:ext>
    </p:extLst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descr="http://dnz45.edu.vn.ua/wp-content/uploads/2015/03/2047GDF.jpg" id="26629" name="Picture 5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6084168" y="1911014"/>
            <a:ext cx="1637737" cy="1259010"/>
          </a:xfrm>
          <a:prstGeom prst="rect">
            <a:avLst/>
          </a:prstGeom>
          <a:noFill/>
        </p:spPr>
      </p:pic>
      <p:pic>
        <p:nvPicPr>
          <p:cNvPr descr="http://dnz45.edu.vn.ua/wp-content/uploads/2015/03/2047GDF.jpg" id="26631" name="Picture 7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 rot="19892720">
            <a:off x="1393529" y="1558610"/>
            <a:ext cx="1677600" cy="1289655"/>
          </a:xfrm>
          <a:prstGeom prst="ellipse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9552" y="222166"/>
            <a:ext cx="4572000" cy="863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Чтоб успешно развиваться,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Нужно спортом заниматься.</a:t>
            </a:r>
            <a:endParaRPr dirty="0" lang="ru-RU" sz="2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226857"/>
            <a:ext cx="4572000" cy="863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Нам полезно без сомненья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Все, что связано с движеньем.</a:t>
            </a:r>
            <a:endParaRPr dirty="0" lang="ru-RU" sz="2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" l="32" r="6" t="98"/>
          <a:stretch/>
        </p:blipFill>
        <p:spPr>
          <a:xfrm>
            <a:off x="899592" y="3499650"/>
            <a:ext cx="7466565" cy="3152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6025598"/>
      </p:ext>
    </p:extLst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404664"/>
            <a:ext cx="4572000" cy="9916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Жить на свете очень туго,</a:t>
            </a:r>
            <a:endParaRPr dirty="0" lang="ru-RU" sz="28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Без подруги и без друга.</a:t>
            </a:r>
            <a:endParaRPr dirty="0" lang="ru-RU" sz="28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6_095853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 r="89"/>
          <a:stretch/>
        </p:blipFill>
        <p:spPr bwMode="auto">
          <a:xfrm>
            <a:off x="1835696" y="1988840"/>
            <a:ext cx="5850011" cy="4251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1916498"/>
      </p:ext>
    </p:extLst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67544" y="404664"/>
            <a:ext cx="4572000" cy="16535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Пусть игрушки дружат с нами,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Обижать мы их не станем. 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Поиграем и потом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Все на место уберем.</a:t>
            </a:r>
            <a:endParaRPr dirty="0" lang="ru-RU" sz="2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6_110909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" l="59" r="106"/>
          <a:stretch/>
        </p:blipFill>
        <p:spPr bwMode="auto">
          <a:xfrm>
            <a:off x="4788024" y="440013"/>
            <a:ext cx="3830458" cy="2484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6_110917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" l="64" r="29" t="-132"/>
          <a:stretch/>
        </p:blipFill>
        <p:spPr bwMode="auto">
          <a:xfrm rot="5400000">
            <a:off x="267301" y="2621131"/>
            <a:ext cx="3568837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516_111011.jpg" id="6" name="Рисунок 5"/>
          <p:cNvPicPr/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" l="48" r="62"/>
          <a:stretch/>
        </p:blipFill>
        <p:spPr bwMode="auto">
          <a:xfrm rot="5400000">
            <a:off x="4761979" y="3152979"/>
            <a:ext cx="2834174" cy="3962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5318529"/>
      </p:ext>
    </p:extLst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116403" y="212943"/>
            <a:ext cx="4320480" cy="205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0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Наша группа «Непоседами» зовется.</a:t>
            </a:r>
            <a:endParaRPr dirty="0" lang="ru-RU" sz="20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0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Хорошо здесь ребятам и дружно живется.</a:t>
            </a:r>
            <a:endParaRPr dirty="0" lang="ru-RU" sz="20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0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Обаятельные и самостоятельные,</a:t>
            </a:r>
            <a:endParaRPr dirty="0" lang="ru-RU" sz="20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0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Говорливые и спокойные,</a:t>
            </a:r>
            <a:endParaRPr dirty="0" lang="ru-RU" sz="20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0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Все любви достойные!!!</a:t>
            </a:r>
            <a:endParaRPr dirty="0" lang="ru-RU" sz="20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412_082601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" l="187" r="82" t="30"/>
          <a:stretch/>
        </p:blipFill>
        <p:spPr bwMode="auto">
          <a:xfrm rot="20992934">
            <a:off x="171712" y="692655"/>
            <a:ext cx="2325906" cy="13854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412_090323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" l="64" r="184" t="202"/>
          <a:stretch/>
        </p:blipFill>
        <p:spPr bwMode="auto">
          <a:xfrm>
            <a:off x="179512" y="2547777"/>
            <a:ext cx="2115636" cy="1745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412_090257.jpg" id="6" name="Рисунок 5"/>
          <p:cNvPicPr/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" l="112" r="203" t="276"/>
          <a:stretch/>
        </p:blipFill>
        <p:spPr bwMode="auto">
          <a:xfrm rot="534579">
            <a:off x="6514222" y="4883067"/>
            <a:ext cx="2479760" cy="16720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412_090233.jpg" id="7" name="Рисунок 6"/>
          <p:cNvPicPr/>
          <p:nvPr/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" r="106" t="287"/>
          <a:stretch/>
        </p:blipFill>
        <p:spPr bwMode="auto">
          <a:xfrm rot="20900017">
            <a:off x="207657" y="4852821"/>
            <a:ext cx="2877775" cy="1674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412_090158.jpg" id="8" name="Рисунок 7"/>
          <p:cNvPicPr/>
          <p:nvPr/>
        </p:nvPicPr>
        <p:blipFill rotWithShape="1"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" l="170" r="529" t="356"/>
          <a:stretch/>
        </p:blipFill>
        <p:spPr bwMode="auto">
          <a:xfrm>
            <a:off x="2295148" y="2556534"/>
            <a:ext cx="1075651" cy="17278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412_090135.jpg" id="9" name="Рисунок 8"/>
          <p:cNvPicPr/>
          <p:nvPr/>
        </p:nvPicPr>
        <p:blipFill rotWithShape="1"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" t="222"/>
          <a:stretch/>
        </p:blipFill>
        <p:spPr bwMode="auto">
          <a:xfrm>
            <a:off x="3377792" y="4701126"/>
            <a:ext cx="2869098" cy="1741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412_090100.jpg" id="10" name="Рисунок 9"/>
          <p:cNvPicPr/>
          <p:nvPr/>
        </p:nvPicPr>
        <p:blipFill rotWithShape="1"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" t="116"/>
          <a:stretch/>
        </p:blipFill>
        <p:spPr bwMode="auto">
          <a:xfrm>
            <a:off x="3554558" y="2306997"/>
            <a:ext cx="3123690" cy="1728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412_092552.jpg" id="11" name="Рисунок 10"/>
          <p:cNvPicPr/>
          <p:nvPr/>
        </p:nvPicPr>
        <p:blipFill rotWithShape="1">
          <a:blip cstate="print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" t="146"/>
          <a:stretch/>
        </p:blipFill>
        <p:spPr bwMode="auto">
          <a:xfrm rot="5882495">
            <a:off x="7016386" y="2556992"/>
            <a:ext cx="1609120" cy="2010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8_102754.jpg" id="12" name="Рисунок 11"/>
          <p:cNvPicPr/>
          <p:nvPr/>
        </p:nvPicPr>
        <p:blipFill rotWithShape="1">
          <a:blip cstate="print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84" l="10" r="250" t="133"/>
          <a:stretch/>
        </p:blipFill>
        <p:spPr bwMode="auto">
          <a:xfrm rot="5400000">
            <a:off x="2731398" y="237316"/>
            <a:ext cx="1646320" cy="2119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85352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67544" y="404664"/>
            <a:ext cx="4572000" cy="16535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садике любимом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прогулку ходим,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Строим мы дороги,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Хороводы водим.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20114_1020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3788" y="2988700"/>
            <a:ext cx="4111714" cy="2976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478" y="1028424"/>
            <a:ext cx="4086251" cy="4086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9494724"/>
      </p:ext>
    </p:extLst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39552" y="404664"/>
            <a:ext cx="4572000" cy="16535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 занятиях всегда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У нас серьезные дела.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Обо всем не рассказать,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Много можем показать!!!</a:t>
            </a:r>
            <a:endParaRPr dirty="0" lang="ru-RU" sz="2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2596" y="428537"/>
            <a:ext cx="331236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8_095914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" r="68" t="44"/>
          <a:stretch/>
        </p:blipFill>
        <p:spPr bwMode="auto">
          <a:xfrm>
            <a:off x="323528" y="3469478"/>
            <a:ext cx="5400600" cy="3010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39723226"/>
      </p:ext>
    </p:extLst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476672"/>
            <a:ext cx="4572000" cy="9916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mtClean="0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Приходите </a:t>
            </a: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 гости к нам,</a:t>
            </a:r>
            <a:endParaRPr dirty="0" lang="ru-RU" sz="28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Очень рады мы гостям!!!</a:t>
            </a:r>
            <a:endParaRPr dirty="0" lang="ru-RU" sz="28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3_095615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"/>
          <a:stretch/>
        </p:blipFill>
        <p:spPr bwMode="auto">
          <a:xfrm rot="5400000">
            <a:off x="-222831" y="2465825"/>
            <a:ext cx="4098797" cy="2718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6_111211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" l="54" r="94"/>
          <a:stretch/>
        </p:blipFill>
        <p:spPr bwMode="auto">
          <a:xfrm>
            <a:off x="3920836" y="2189553"/>
            <a:ext cx="5043652" cy="3239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6436661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99592" y="62068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Вместе с солнцем просыпаюсь, </a:t>
            </a:r>
            <a:endParaRPr dirty="0" lang="ru-RU" smtClean="0" sz="2400">
              <a:solidFill>
                <a:srgbClr val="0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ctr"/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Я </a:t>
            </a: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приходу утра рад. </a:t>
            </a:r>
            <a:endParaRPr dirty="0" lang="ru-RU" smtClean="0" sz="2400">
              <a:solidFill>
                <a:srgbClr val="0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ctr"/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Быстро-быстро </a:t>
            </a: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собираюсь </a:t>
            </a:r>
            <a:endParaRPr dirty="0" lang="ru-RU" smtClean="0" sz="2400">
              <a:solidFill>
                <a:srgbClr val="0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ctr"/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Я </a:t>
            </a: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 любимый детский сад!</a:t>
            </a:r>
            <a:endParaRPr dirty="0" lang="ru-RU" sz="24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114_102247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"/>
          <a:stretch/>
        </p:blipFill>
        <p:spPr bwMode="auto">
          <a:xfrm rot="5400000">
            <a:off x="25622" y="2708920"/>
            <a:ext cx="3240361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7_154336.jpg" id="5" name="Рисунок 4"/>
          <p:cNvPicPr/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261" y="2683449"/>
            <a:ext cx="5616624" cy="2942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65055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928662" y="1500174"/>
            <a:ext cx="750095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cs typeface="Times New Roman" pitchFamily="18" charset="0"/>
              </a:rPr>
              <a:t>СПАСИБО</a:t>
            </a:r>
            <a:r>
              <a:rPr kumimoji="0" lang="ru-RU" sz="54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5400" b="1" baseline="0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ЗА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cs typeface="Times New Roman" pitchFamily="18" charset="0"/>
              </a:rPr>
              <a:t>ВНИМАНИЕ!</a:t>
            </a:r>
            <a:endParaRPr lang="ru-RU" sz="5400" b="1" baseline="0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kumimoji="0" lang="ru-RU" sz="36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Лапенкова</a:t>
            </a:r>
            <a:r>
              <a:rPr kumimoji="0" lang="ru-RU" sz="3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Н.Н.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descr="http://dnz45.edu.vn.ua/wp-content/uploads/2015/03/2047GDF.jpg" id="26629" name="Picture 5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6934321" y="895116"/>
            <a:ext cx="1829629" cy="140652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479617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Утром рано все </a:t>
            </a:r>
            <a:r>
              <a:rPr dirty="0" lang="ru-RU" smtClean="0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ребята </a:t>
            </a: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дружно встали на зарядку. Раз, два, три, четыре, пять, а потом пойдём играть.</a:t>
            </a:r>
            <a:endParaRPr dirty="0" lang="ru-RU" sz="24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6_110259.jpg" id="6" name="Рисунок 5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144"/>
          <a:stretch/>
        </p:blipFill>
        <p:spPr bwMode="auto">
          <a:xfrm rot="5400000">
            <a:off x="743801" y="1681930"/>
            <a:ext cx="3623949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516_110318.jpg" id="7" name="Рисунок 6"/>
          <p:cNvPicPr/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" r="28"/>
          <a:stretch/>
        </p:blipFill>
        <p:spPr bwMode="auto">
          <a:xfrm rot="5400000">
            <a:off x="4568077" y="2792888"/>
            <a:ext cx="3889289" cy="3305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8389267"/>
      </p:ext>
    </p:extLst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83568" y="332656"/>
            <a:ext cx="3510136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Постарайся не лениться,</a:t>
            </a:r>
            <a:endParaRPr dirty="0" lang="ru-RU" sz="24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Каждый раз перед едой, </a:t>
            </a:r>
            <a:endParaRPr dirty="0" lang="ru-RU" sz="24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Прежде, чем за стол садиться,</a:t>
            </a:r>
            <a:endParaRPr dirty="0" lang="ru-RU" sz="2400"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Руки вымоем водой.</a:t>
            </a:r>
            <a:endParaRPr dirty="0" lang="ru-RU" sz="2400">
              <a:effectLst/>
              <a:latin charset="0" panose="02020603050405020304" pitchFamily="18" typeface="Times New Roman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6_081435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" r="128"/>
          <a:stretch/>
        </p:blipFill>
        <p:spPr bwMode="auto">
          <a:xfrm rot="377417">
            <a:off x="4107716" y="1016008"/>
            <a:ext cx="4749695" cy="2956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группа\AppData\Local\Microsoft\Windows\INetCache\Content.Word\20220516_081428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r="130"/>
          <a:stretch/>
        </p:blipFill>
        <p:spPr bwMode="auto">
          <a:xfrm rot="21176560">
            <a:off x="696018" y="3573016"/>
            <a:ext cx="4670251" cy="2834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3695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id="6" name="Рисунок 5" descr="C:\Users\группа\AppData\Local\Microsoft\Windows\INetCache\Content.Word\20220516_0943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4501">
            <a:off x="61754" y="1281957"/>
            <a:ext cx="6558776" cy="3724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группа\AppData\Local\Microsoft\Windows\INetCache\Content.Word\20220516_09433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79804">
            <a:off x="4775654" y="2253966"/>
            <a:ext cx="5263988" cy="2910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7179129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4048" y="2221446"/>
            <a:ext cx="38164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lang="ru-RU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Утро к нам в окошко смотрит, улыбается. </a:t>
            </a:r>
            <a:endParaRPr dirty="0" lang="ru-RU" smtClean="0" sz="3200">
              <a:solidFill>
                <a:srgbClr val="0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ctr"/>
            <a:r>
              <a:rPr dirty="0" lang="ru-RU" smtClean="0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Дети </a:t>
            </a:r>
            <a:r>
              <a:rPr dirty="0" lang="ru-RU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взяли в руки ложки, завтрак </a:t>
            </a:r>
            <a:r>
              <a:rPr dirty="0" lang="ru-RU" smtClean="0" sz="32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начинается.</a:t>
            </a:r>
            <a:endParaRPr dirty="0" lang="ru-RU" sz="32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6_083357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" r="110"/>
          <a:stretch/>
        </p:blipFill>
        <p:spPr bwMode="auto">
          <a:xfrm rot="5400000">
            <a:off x="4287298" y="1591774"/>
            <a:ext cx="4944144" cy="4309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4000682"/>
      </p:ext>
    </p:extLst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pic>
        <p:nvPicPr>
          <p:cNvPr descr="http://dnz45.edu.vn.ua/wp-content/uploads/2015/03/2047GDF.jpg" id="26629" name="Picture 5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7000892" y="1428736"/>
            <a:ext cx="1829629" cy="140652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222166"/>
            <a:ext cx="6174432" cy="86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А у нас есть ложки волшебные немножко. </a:t>
            </a:r>
            <a:endParaRPr dirty="0" lang="ru-RU" sz="2400"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dirty="0" lang="ru-RU" sz="2400">
                <a:solidFill>
                  <a:srgbClr val="0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Вот - тарелка, вот - еда. Не осталось и следа.</a:t>
            </a:r>
            <a:endParaRPr dirty="0" lang="ru-RU" sz="2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6_083349.jpg" id="6" name="Рисунок 5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40"/>
          <a:stretch/>
        </p:blipFill>
        <p:spPr bwMode="auto">
          <a:xfrm rot="5400000">
            <a:off x="1280205" y="1885723"/>
            <a:ext cx="5125170" cy="3891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83470619"/>
      </p:ext>
    </p:extLst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abload.de/img/forumgazelneon18guooa.png" id="2150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89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4" y="704235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2800">
                <a:solidFill>
                  <a:srgbClr val="0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Любят малыши плясать и под музыку играть.</a:t>
            </a:r>
            <a:endParaRPr dirty="0" lang="ru-RU" sz="2800"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descr="C:\Users\группа\AppData\Local\Microsoft\Windows\INetCache\Content.Word\20220516_110351.jpg" id="4" name="Рисунок 3"/>
          <p:cNvPicPr/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" r="46"/>
          <a:stretch/>
        </p:blipFill>
        <p:spPr bwMode="auto">
          <a:xfrm rot="5178258">
            <a:off x="559950" y="1754253"/>
            <a:ext cx="4212520" cy="4278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группа\AppData\Local\Microsoft\Windows\INetCache\Content.Word\20220516_110427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"/>
          <a:stretch/>
        </p:blipFill>
        <p:spPr bwMode="auto">
          <a:xfrm rot="5794260">
            <a:off x="4419718" y="2454633"/>
            <a:ext cx="5036063" cy="2877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92768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</TotalTime>
  <Words>460</Words>
  <Application>Microsoft Office PowerPoint</Application>
  <PresentationFormat>Экран (4:3)</PresentationFormat>
  <Paragraphs>78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группа</cp:lastModifiedBy>
  <cp:revision>53</cp:revision>
  <dcterms:created xsi:type="dcterms:W3CDTF">2016-11-27T07:17:41Z</dcterms:created>
  <dcterms:modified xsi:type="dcterms:W3CDTF">2022-05-18T07:55:47Z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2008035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