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40" r:id="rId11"/>
    <p:sldId id="344" r:id="rId12"/>
    <p:sldId id="341" r:id="rId13"/>
    <p:sldId id="342" r:id="rId14"/>
    <p:sldId id="343" r:id="rId15"/>
    <p:sldId id="345" r:id="rId16"/>
    <p:sldId id="346" r:id="rId17"/>
    <p:sldId id="350" r:id="rId18"/>
    <p:sldId id="347" r:id="rId19"/>
    <p:sldId id="348" r:id="rId20"/>
    <p:sldId id="349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1" r:id="rId31"/>
    <p:sldId id="363" r:id="rId32"/>
    <p:sldId id="364" r:id="rId33"/>
    <p:sldId id="366" r:id="rId34"/>
    <p:sldId id="365" r:id="rId35"/>
    <p:sldId id="36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1119" autoAdjust="0"/>
  </p:normalViewPr>
  <p:slideViewPr>
    <p:cSldViewPr>
      <p:cViewPr varScale="1">
        <p:scale>
          <a:sx n="67" d="100"/>
          <a:sy n="67" d="100"/>
        </p:scale>
        <p:origin x="-6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2F9AF59-18D1-4CD4-B2D1-1AC5DF941F0B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71BC43E-0F12-4939-948A-B08EFDDC686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315416"/>
            <a:ext cx="7772400" cy="4267200"/>
          </a:xfrm>
        </p:spPr>
        <p:txBody>
          <a:bodyPr/>
          <a:lstStyle/>
          <a:p>
            <a:r>
              <a:rPr lang="ru-RU" sz="5400" dirty="0" smtClean="0"/>
              <a:t>Мастер-класс «Красивая открытка своими руками»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509120"/>
            <a:ext cx="6400800" cy="12192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 </a:t>
            </a:r>
            <a:r>
              <a:rPr lang="ru-RU" dirty="0" err="1" smtClean="0">
                <a:solidFill>
                  <a:schemeClr val="tx1"/>
                </a:solidFill>
              </a:rPr>
              <a:t>Марюнина</a:t>
            </a:r>
            <a:r>
              <a:rPr lang="ru-RU" dirty="0" smtClean="0">
                <a:solidFill>
                  <a:schemeClr val="tx1"/>
                </a:solidFill>
              </a:rPr>
              <a:t> Н.Н. и Титова Е.Н.                                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МБДОУ №20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г. Сергиев Посад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2018 год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ramki-photoshop.ru/cvetochnie/fotoramka-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177" y="3800"/>
            <a:ext cx="9417177" cy="691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64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" y="229727"/>
            <a:ext cx="8229600" cy="1600200"/>
          </a:xfrm>
        </p:spPr>
        <p:txBody>
          <a:bodyPr/>
          <a:lstStyle/>
          <a:p>
            <a:r>
              <a:rPr lang="ru-RU" dirty="0" smtClean="0"/>
              <a:t>Виды бумаги</a:t>
            </a:r>
            <a:endParaRPr lang="ru-RU" dirty="0"/>
          </a:p>
        </p:txBody>
      </p:sp>
      <p:pic>
        <p:nvPicPr>
          <p:cNvPr id="10242" name="Picture 2" descr="https://mmedia.ozone.ru/multimedia/10150480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5852"/>
            <a:ext cx="3960440" cy="32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7856" cy="6912263"/>
          </a:xfrm>
        </p:spPr>
      </p:pic>
      <p:sp>
        <p:nvSpPr>
          <p:cNvPr id="6" name="TextBox 5"/>
          <p:cNvSpPr txBox="1"/>
          <p:nvPr/>
        </p:nvSpPr>
        <p:spPr>
          <a:xfrm>
            <a:off x="3383868" y="5238396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Цветная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7660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1124744"/>
            <a:ext cx="48965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12561" y="4969508"/>
            <a:ext cx="263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Альбомная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3620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mg.alicdn.com/imgextra/i3/2233164752/TB2cS1ea9FjpuFjSszhXXaBuVXa_%21%2122331647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947" y="260648"/>
            <a:ext cx="532859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207" y="0"/>
            <a:ext cx="9216008" cy="7029400"/>
          </a:xfrm>
        </p:spPr>
      </p:pic>
      <p:sp>
        <p:nvSpPr>
          <p:cNvPr id="6" name="TextBox 5"/>
          <p:cNvSpPr txBox="1"/>
          <p:nvPr/>
        </p:nvSpPr>
        <p:spPr>
          <a:xfrm>
            <a:off x="3419872" y="5157192"/>
            <a:ext cx="2777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Офисная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9256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735" y="1052734"/>
            <a:ext cx="4536504" cy="417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8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275856" y="5170118"/>
            <a:ext cx="5399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Картонная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33872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6024" y="0"/>
            <a:ext cx="9649072" cy="7086399"/>
          </a:xfrm>
        </p:spPr>
      </p:pic>
      <p:pic>
        <p:nvPicPr>
          <p:cNvPr id="13314" name="Picture 2" descr="http://img80.static.darudar.org/s1024/00/00/b4/c6/b4c65d9214f07f8e17dd943f32ba60e0ff7243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96752"/>
            <a:ext cx="4896544" cy="389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30867" y="5264333"/>
            <a:ext cx="2738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Ватманская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94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074" name="Picture 2" descr="https://cdn2.arhivurokov.ru/viewImage.php?image=http://koffkindom.ru/wp-content/uploads/2016/09/barhatnaya-buma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68760"/>
            <a:ext cx="511256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07996" y="4990970"/>
            <a:ext cx="2400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Бархатная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9976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4098" name="Picture 2" descr="https://www.spravka333333.ru/static/images/i766_476_1_pic_1046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8760"/>
            <a:ext cx="4533900" cy="374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10077" y="5077494"/>
            <a:ext cx="3049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Упаковочная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6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60"/>
            <a:ext cx="9144000" cy="6837040"/>
          </a:xfrm>
        </p:spPr>
      </p:pic>
      <p:pic>
        <p:nvPicPr>
          <p:cNvPr id="7170" name="Picture 2" descr="https://avatars.mds.yandex.net/get-marketpic/167181/market_FNYUwgOZUs9K7Piw7bN6MA/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600" y="1196752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02400" y="4941168"/>
            <a:ext cx="1598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Крафт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4316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122" name="Picture 2" descr="https://informupack.ru/upload/iblock/ae8/ae88d845e11437fd596b62174d9180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96752"/>
            <a:ext cx="5660541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7864" y="4797152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Газетная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3854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146" name="Picture 2" descr="https://img.labirint.ru/images/comments_pic/1643/1_f343fd115d5c9a39f9cf5259b28eaa4f_147749753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81"/>
          <a:stretch/>
        </p:blipFill>
        <p:spPr bwMode="auto">
          <a:xfrm>
            <a:off x="2123728" y="1268760"/>
            <a:ext cx="5040560" cy="330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28396" y="4960490"/>
            <a:ext cx="28312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Мелованная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958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124744"/>
            <a:ext cx="6034617" cy="4525963"/>
          </a:xfrm>
        </p:spPr>
      </p:pic>
      <p:pic>
        <p:nvPicPr>
          <p:cNvPr id="2052" name="Picture 4" descr="http://ramki-photoshop.ru/cvetochnie/fotoramka-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6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012" cy="6858000"/>
          </a:xfrm>
        </p:spPr>
      </p:pic>
      <p:pic>
        <p:nvPicPr>
          <p:cNvPr id="8194" name="Picture 2" descr="https://i.ebayimg.com/00/s/OTg4WDk4OA==/z/HuIAAOSwxH1UBoK1/$_57.JPG?set_id=880000500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96752"/>
            <a:ext cx="3388567" cy="338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33720" y="4978042"/>
            <a:ext cx="32415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Дизайнерская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2339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218" name="Picture 2" descr="https://static.my-shop.ru/product/f3/131/1308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429278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4263" y="5021450"/>
            <a:ext cx="3579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Копировальная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9185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42" name="Picture 2" descr="http://vannadecor.ru/wp-content/uploads/2016/06/8416866695772ab2d8061b1.760959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5256584" cy="324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11927" y="5050050"/>
            <a:ext cx="3336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err="1" smtClean="0"/>
              <a:t>Самоклеющая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904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2" y="0"/>
            <a:ext cx="9163472" cy="6858000"/>
          </a:xfrm>
        </p:spPr>
      </p:pic>
      <p:pic>
        <p:nvPicPr>
          <p:cNvPr id="11268" name="Picture 4" descr="https://inkrf.ru/wp-content/uploads/Econom_100_A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60"/>
            <a:ext cx="341286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9602" y="5013176"/>
            <a:ext cx="27478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Фотобумага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2855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2290" name="Picture 2" descr="http://homjak.com.ua/image/data/Bumaga/Karton/SAM_82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446449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90248" y="4941167"/>
            <a:ext cx="1707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Калька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954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72" y="0"/>
            <a:ext cx="9144000" cy="6858000"/>
          </a:xfrm>
        </p:spPr>
      </p:pic>
      <p:pic>
        <p:nvPicPr>
          <p:cNvPr id="13314" name="Picture 2" descr="https://www.raduga-msk.ru/components/com_jshopping/files/img_products/full_bumaga-gofrirovannaya-prosta-yarko-rozovyi-551-1244i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10073" y="4731820"/>
            <a:ext cx="3611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Гофрированная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6661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"/>
            <a:ext cx="9144000" cy="6858000"/>
          </a:xfrm>
        </p:spPr>
      </p:pic>
      <p:pic>
        <p:nvPicPr>
          <p:cNvPr id="14338" name="Picture 2" descr="http://kd43.ru/images/detailed/857/sl_1229779_0.jpg?t=14601560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536" y="1264216"/>
            <a:ext cx="3240360" cy="360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8038" y="5086399"/>
            <a:ext cx="3605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err="1" smtClean="0"/>
              <a:t>Крепированная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6246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5362" name="Picture 2" descr="http://dekormyhome.ru/wp-content/uploads/2018/03/40_salfetki-tsvetny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318" y="1420715"/>
            <a:ext cx="4972954" cy="323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73772" y="4941168"/>
            <a:ext cx="30524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Салфеточная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02147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6386" name="Picture 2" descr="https://abzac.cc/wp-content/uploads/2017/04/shirokie-obo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1340768"/>
            <a:ext cx="489951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63888" y="4753916"/>
            <a:ext cx="32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Обойная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8390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7410" name="Picture 2" descr="https://mmedia.ozone.ru/multimedia/10140943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421738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55645" y="4834026"/>
            <a:ext cx="2417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Тетрадная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7501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721" y="1292894"/>
            <a:ext cx="5040560" cy="296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http://ramki-photoshop.ru/cvetochnie/fotoramka-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65" y="0"/>
            <a:ext cx="9149001" cy="688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61525" y="4750186"/>
            <a:ext cx="40030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Письмо на скалах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1452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9458" name="Picture 2" descr="https://pbs.twimg.com/media/DPjq0z6W4AEyUR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68760"/>
            <a:ext cx="3967296" cy="3967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94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87624" y="1559104"/>
            <a:ext cx="72298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/>
              <a:t>Пуская открытка-скромный дар,</a:t>
            </a:r>
          </a:p>
          <a:p>
            <a:r>
              <a:rPr lang="ru-RU" sz="3600" dirty="0"/>
              <a:t>Ей рад богач и тот, </a:t>
            </a:r>
            <a:r>
              <a:rPr lang="ru-RU" sz="3600"/>
              <a:t>кто </a:t>
            </a:r>
            <a:r>
              <a:rPr lang="ru-RU" sz="3600" smtClean="0"/>
              <a:t>беден,</a:t>
            </a:r>
            <a:endParaRPr lang="ru-RU" sz="3600" dirty="0"/>
          </a:p>
          <a:p>
            <a:r>
              <a:rPr lang="ru-RU" sz="3600" dirty="0"/>
              <a:t>Души дарящего в ней жар,</a:t>
            </a:r>
          </a:p>
          <a:p>
            <a:r>
              <a:rPr lang="ru-RU" sz="3600" dirty="0"/>
              <a:t>И без нее подарок бледен!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14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026" name="Picture 2" descr="https://pp.userapi.com/c851124/v851124063/337bb/b2KmjtB6mS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2080"/>
            <a:ext cx="602503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486916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 поздравительной открытки                                                               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к «Дню Матери»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90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https://pp.userapi.com/c850432/v850432063/31da4/KDwlGGNcIv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r="6333"/>
          <a:stretch/>
        </p:blipFill>
        <p:spPr bwMode="auto">
          <a:xfrm>
            <a:off x="2195736" y="1196752"/>
            <a:ext cx="50292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83768" y="4653136"/>
            <a:ext cx="4136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Готовые открытки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2874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5"/>
          <a:stretch/>
        </p:blipFill>
        <p:spPr>
          <a:xfrm>
            <a:off x="1691680" y="998633"/>
            <a:ext cx="6071867" cy="3744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5823" y="5018814"/>
            <a:ext cx="42235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       «День Матери»                        в подготовительной группе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5621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475656" y="2367150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Надеемся, что наш мастер-класс был для вас интересен и полезен!</a:t>
            </a:r>
          </a:p>
          <a:p>
            <a:r>
              <a:rPr lang="ru-RU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            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7092" y="3547544"/>
            <a:ext cx="50898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dirty="0">
                <a:solidFill>
                  <a:schemeClr val="accent5">
                    <a:lumMod val="75000"/>
                  </a:schemeClr>
                </a:solidFill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4214705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4464496" cy="334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74632"/>
          </a:xfrm>
        </p:spPr>
      </p:pic>
      <p:sp>
        <p:nvSpPr>
          <p:cNvPr id="2" name="TextBox 1"/>
          <p:cNvSpPr txBox="1"/>
          <p:nvPr/>
        </p:nvSpPr>
        <p:spPr>
          <a:xfrm>
            <a:off x="2430837" y="4725144"/>
            <a:ext cx="46774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Письмо на глиняных </a:t>
            </a:r>
          </a:p>
          <a:p>
            <a:r>
              <a:rPr lang="ru-RU" sz="3200" dirty="0"/>
              <a:t> </a:t>
            </a:r>
            <a:r>
              <a:rPr lang="ru-RU" sz="3200" dirty="0" smtClean="0"/>
              <a:t>         дощечках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7424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122" name="Picture 2" descr="http://mirror3.ru.indbooks.in/wp-content/uploads/2016/0126047/i_0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104" y="1196752"/>
            <a:ext cx="302433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4653136"/>
            <a:ext cx="5399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Папирус в Древнем Египте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2106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4824536" cy="312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5" y="4335"/>
            <a:ext cx="9144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2567093" y="4581128"/>
            <a:ext cx="42258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Письмо на бересте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4782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43192" cy="160020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938895" cy="306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87653" y="4601336"/>
            <a:ext cx="5078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Письмо на пергаменте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501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vestnikk.ru/uploads/posts/2017-11/1511187940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1" y="908720"/>
            <a:ext cx="4514654" cy="391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2246929" y="4922004"/>
            <a:ext cx="4679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Появление бумаги в Китае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636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tatic.goods.ru/medias/images/1421/100000574674b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6488525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765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250</TotalTime>
  <Words>130</Words>
  <Application>Microsoft Office PowerPoint</Application>
  <PresentationFormat>Экран (4:3)</PresentationFormat>
  <Paragraphs>44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Исполнительная</vt:lpstr>
      <vt:lpstr>Мастер-класс «Красивая открытка своими руками»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                                                              </vt:lpstr>
      <vt:lpstr>Презентация PowerPoint</vt:lpstr>
      <vt:lpstr>Презентация PowerPoint</vt:lpstr>
      <vt:lpstr>Виды бумаги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«Красивая открытка своими руками»</dc:title>
  <dc:creator>user</dc:creator>
  <cp:lastModifiedBy>Сад</cp:lastModifiedBy>
  <cp:revision>22</cp:revision>
  <dcterms:created xsi:type="dcterms:W3CDTF">2018-10-21T19:31:13Z</dcterms:created>
  <dcterms:modified xsi:type="dcterms:W3CDTF">2018-11-19T11:21:45Z</dcterms:modified>
</cp:coreProperties>
</file>