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76" r:id="rId4"/>
    <p:sldId id="275" r:id="rId5"/>
    <p:sldId id="274" r:id="rId6"/>
    <p:sldId id="273" r:id="rId7"/>
    <p:sldId id="272" r:id="rId8"/>
    <p:sldId id="266" r:id="rId9"/>
    <p:sldId id="271" r:id="rId10"/>
    <p:sldId id="270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14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75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8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6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7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8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4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8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6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5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E9B0F-AAD3-4CF3-B618-4433D17825B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29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ds04.infourok.ru/uploads/ex/0c1e/00124815-009cc0df/hello_html_m6b9a9a64.jpg" id="2" name="Рисунок 1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642309" y="1017969"/>
            <a:ext cx="846000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dirty="0" lang="ru-RU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 </a:t>
            </a:r>
            <a:r>
              <a:rPr dirty="0" lang="ru-RU" sz="6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z="6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Плюсы</a:t>
            </a:r>
            <a:r>
              <a:rPr dirty="0" lang="ru-RU" sz="6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 </a:t>
            </a:r>
            <a:r>
              <a:rPr b="1" dirty="0" lang="ru-RU" sz="6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детского</a:t>
            </a:r>
            <a:r>
              <a:rPr dirty="0" lang="ru-RU" sz="6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 </a:t>
            </a:r>
            <a:r>
              <a:rPr b="1" dirty="0" lang="ru-RU" sz="6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сада</a:t>
            </a:r>
            <a:r>
              <a:rPr dirty="0" lang="ru-RU" sz="6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»</a:t>
            </a:r>
          </a:p>
        </p:txBody>
      </p:sp>
      <p:pic>
        <p:nvPicPr>
          <p:cNvPr descr="https://fs.znanio.ru/d5af0e/d3/b8/c6a72742b548591b8ca95ec0b9ac3ab610.jpg"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" l="53" r="132" t="264"/>
          <a:stretch/>
        </p:blipFill>
        <p:spPr bwMode="auto">
          <a:xfrm>
            <a:off x="2741186" y="2395470"/>
            <a:ext cx="6467208" cy="3758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47383545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ds04.infourok.ru/uploads/ex/0c1e/00124815-009cc0df/hello_html_m6b9a9a64.jpg" id="2" name="Рисунок 1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87251" y="240183"/>
            <a:ext cx="112174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Таким образом, с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одной стороны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детский сад делает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детство наших детей счастливым и радостным, с другой -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готовит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их к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будущей жизни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;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формирует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будущие способности и волевые качества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личности.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 ДОУ представляет собой сложную взаимосвязь отношений, деятельности, общения, ценностей; материальных и технических условий, правовых и нравственных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норм.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Особые качества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учреждения,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как целостной системы: эмоциональный климат,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интеллектуальная, нравственная сфера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и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культура,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общественное мнение и авторитет среди родителей воспитанников.</a:t>
            </a:r>
          </a:p>
        </p:txBody>
      </p:sp>
      <p:pic>
        <p:nvPicPr>
          <p:cNvPr descr="C:\Users\группа\AppData\Local\Microsoft\Windows\INetCache\Content.Word\20220318_155442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" l="41" r="47" t="85"/>
          <a:stretch/>
        </p:blipFill>
        <p:spPr bwMode="auto">
          <a:xfrm>
            <a:off x="2430582" y="2640169"/>
            <a:ext cx="7228573" cy="3942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7576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42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628297" y="1647354"/>
            <a:ext cx="415209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  <a:b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b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4098" y="4811166"/>
            <a:ext cx="870950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высшей категории</a:t>
            </a:r>
          </a:p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Лапенкова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Н.Н.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12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05307" y="278613"/>
            <a:ext cx="106637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родители задумываются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водить ребёнка в детский сад или же оставить дома?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тех, кто сомневается, хочется рассказать о плюсах детского сада.</a:t>
            </a:r>
          </a:p>
        </p:txBody>
      </p:sp>
      <p:pic>
        <p:nvPicPr>
          <p:cNvPr id="4" name="Рисунок 3" descr="C:\Users\группа\AppData\Local\Microsoft\Windows\INetCache\Content.Word\20220217_0925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7" y="2065985"/>
            <a:ext cx="5272350" cy="3677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20217_09240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315" y="2611607"/>
            <a:ext cx="5061398" cy="3943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2089129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ds04.infourok.ru/uploads/ex/0c1e/00124815-009cc0df/hello_html_m6b9a9a64.jpg" id="2" name="Рисунок 1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53790" y="156366"/>
            <a:ext cx="115137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b="1" dirty="0" lang="ru-RU" sz="2000">
                <a:solidFill>
                  <a:srgbClr val="FF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Самый главный плюс – это режим.</a:t>
            </a:r>
          </a:p>
          <a:p>
            <a:pPr algn="just"/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 детском садике ребёнок учится режиму и распорядку дня. Ведь просыпаться и ложиться спать, кушать и гулять в одно и то же время очень полезно для организма. Но не все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родители </a:t>
            </a:r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придерживаются режима.</a:t>
            </a:r>
            <a:endParaRPr b="1" dirty="0" i="0" lang="ru-RU" sz="2000">
              <a:solidFill>
                <a:srgbClr val="111111"/>
              </a:solidFill>
              <a:effectLst/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225_114610.jpg" id="4" name="Рисунок 3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95" y="2102814"/>
            <a:ext cx="4569563" cy="3840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303_093012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"/>
          <a:stretch/>
        </p:blipFill>
        <p:spPr bwMode="auto">
          <a:xfrm rot="5400000">
            <a:off x="6578906" y="2200092"/>
            <a:ext cx="4729433" cy="3646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572167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ds04.infourok.ru/uploads/ex/0c1e/00124815-009cc0df/hello_html_m6b9a9a64.jpg" id="2" name="Рисунок 1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10355" y="326961"/>
            <a:ext cx="117712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lang="ru-RU" sz="2000">
                <a:solidFill>
                  <a:srgbClr val="FF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Второй плюс - дисциплина.</a:t>
            </a:r>
          </a:p>
          <a:p>
            <a:pPr algn="just"/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 детском садике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детей </a:t>
            </a:r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обучают элементарным правилам поведения и учат их соблюдать. Ребёнок учится себя правильно вести за столом во время приема пищи, на занятиях, во время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игр, на дороге  </a:t>
            </a:r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и т. д. Дисциплина дает ребенку умения правильно вести себя в обществе.</a:t>
            </a:r>
            <a:endParaRPr b="1" dirty="0" i="0" lang="ru-RU" sz="2000">
              <a:solidFill>
                <a:srgbClr val="111111"/>
              </a:solidFill>
              <a:effectLst/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303_093430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r="124"/>
          <a:stretch/>
        </p:blipFill>
        <p:spPr bwMode="auto">
          <a:xfrm rot="5400000">
            <a:off x="1320041" y="2504821"/>
            <a:ext cx="4288752" cy="4018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209_091828.jpg" id="6" name="Рисунок 5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46"/>
          <a:stretch/>
        </p:blipFill>
        <p:spPr bwMode="auto">
          <a:xfrm rot="5400000">
            <a:off x="6207179" y="2388553"/>
            <a:ext cx="4172756" cy="2988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35816881"/>
      </p:ext>
    </p:extLst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ds04.infourok.ru/uploads/ex/0c1e/00124815-009cc0df/hello_html_m6b9a9a64.jpg" id="2" name="Рисунок 1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03914" y="239976"/>
            <a:ext cx="117841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b="1" dirty="0" lang="ru-RU" sz="2000">
                <a:solidFill>
                  <a:srgbClr val="FF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Третий важный плюс - самостоятельность.</a:t>
            </a:r>
          </a:p>
          <a:p>
            <a:pPr algn="just"/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 детском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саду </a:t>
            </a:r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возле ребёнка нет его близких, которые готовы прийти на помощь в любой ситуации.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Здесь </a:t>
            </a:r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ребёнок, как и другие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дети, </a:t>
            </a:r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учится быть самостоятельным и выполнять те действия, которые должен выполнять человек его возраста.</a:t>
            </a:r>
            <a:endParaRPr b="1" dirty="0" i="0" lang="ru-RU" sz="2000">
              <a:solidFill>
                <a:srgbClr val="111111"/>
              </a:solidFill>
              <a:effectLst/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208_170841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" r="110"/>
          <a:stretch/>
        </p:blipFill>
        <p:spPr bwMode="auto">
          <a:xfrm rot="5400000">
            <a:off x="8010658" y="1777285"/>
            <a:ext cx="3503054" cy="3580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119_171309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"/>
          <a:stretch/>
        </p:blipFill>
        <p:spPr bwMode="auto">
          <a:xfrm rot="5400000">
            <a:off x="4640687" y="2577059"/>
            <a:ext cx="2910625" cy="3042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111_165700.jpg" id="6" name="Рисунок 5"/>
          <p:cNvPicPr/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4231" y="2778618"/>
            <a:ext cx="4020564" cy="3077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4025817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ds04.infourok.ru/uploads/ex/0c1e/00124815-009cc0df/hello_html_m6b9a9a64.jpg" id="2" name="Рисунок 1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65279" y="197965"/>
            <a:ext cx="118614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b="1" dirty="0" lang="ru-RU" sz="2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Четвёртый важный плюс- общение со взрослыми.</a:t>
            </a:r>
          </a:p>
          <a:p>
            <a:pPr algn="just"/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До того, как ребёнок оказывается в детском саду, он знает только одних авторитетных взрослых — своих родителей. Но попадая в детский </a:t>
            </a:r>
            <a:r>
              <a:rPr b="1" dirty="0" lang="ru-RU" smtClean="0" sz="2000">
                <a:latin charset="0" panose="02020603050405020304" pitchFamily="18" typeface="Times New Roman"/>
                <a:cs charset="0" panose="02020603050405020304" pitchFamily="18" typeface="Times New Roman"/>
              </a:rPr>
              <a:t>сад, </a:t>
            </a:r>
            <a:r>
              <a:rPr b="1" dirty="0" lang="ru-RU" sz="2000">
                <a:latin charset="0" panose="02020603050405020304" pitchFamily="18" typeface="Times New Roman"/>
                <a:cs charset="0" panose="02020603050405020304" pitchFamily="18" typeface="Times New Roman"/>
              </a:rPr>
              <a:t>он знакомится с воспитателями, помощником воспитателя и другими взрослыми, работающими в дошкольном учреждении. Он понимает, что слушать нужно не только маму, но и других взрослых людей. Не только мама может чему-то научить, что-то объяснить и с чем-то помочь. </a:t>
            </a:r>
            <a:endParaRPr b="1" dirty="0" i="0" lang="ru-RU" sz="2000">
              <a:effectLst/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114_092450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29"/>
          <a:stretch/>
        </p:blipFill>
        <p:spPr bwMode="auto">
          <a:xfrm rot="5073340">
            <a:off x="1675188" y="2734496"/>
            <a:ext cx="4119912" cy="33418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209_091659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33"/>
          <a:stretch/>
        </p:blipFill>
        <p:spPr bwMode="auto">
          <a:xfrm rot="5602092">
            <a:off x="6520611" y="2570352"/>
            <a:ext cx="4154177" cy="3610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76527501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ds04.infourok.ru/uploads/ex/0c1e/00124815-009cc0df/hello_html_m6b9a9a64.jpg" id="2" name="Рисунок 1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5431" y="230059"/>
            <a:ext cx="116811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lang="ru-RU" sz="2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Пятый </a:t>
            </a:r>
            <a:r>
              <a:rPr b="1" dirty="0" lang="ru-RU" smtClean="0" sz="20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плюс – развитие.</a:t>
            </a:r>
            <a:endParaRPr b="1" dirty="0" lang="ru-RU" sz="2000">
              <a:solidFill>
                <a:srgbClr val="C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just"/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 детском саду ребёнок получает интеллектуальное развитие.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Первые </a:t>
            </a:r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занятия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 виде игровой деятельности проходят </a:t>
            </a:r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именно здесь. Он впервые учится считать, лепить и рисовать, заниматься физкультурой, различать цвета и геометрические фигуры. В дошкольных учреждениях есть программа обучения, которой следуют все воспитатели.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Для каждой возрастной группы предусмотрено разное содержание занятий </a:t>
            </a:r>
            <a:r>
              <a:rPr b="1" dirty="0" lang="ru-RU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и </a:t>
            </a:r>
            <a:r>
              <a:rPr b="1" dirty="0" lang="ru-RU" smtClean="0" sz="2000">
                <a:solidFill>
                  <a:srgbClr val="111111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упражнений, выполняя который ребенок получает новые знания, закрепляет сформированные умения и навыки.. </a:t>
            </a:r>
            <a:endParaRPr b="1" dirty="0" i="0" lang="ru-RU" sz="2000">
              <a:solidFill>
                <a:srgbClr val="111111"/>
              </a:solidFill>
              <a:effectLst/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118_100524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" l="28" r="79" t="176"/>
          <a:stretch/>
        </p:blipFill>
        <p:spPr bwMode="auto">
          <a:xfrm rot="21125027">
            <a:off x="160708" y="2747385"/>
            <a:ext cx="4110092" cy="2618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314_165033.jpg" id="5" name="Рисунок 4"/>
          <p:cNvPicPr/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8802">
            <a:off x="7459097" y="2787630"/>
            <a:ext cx="4229435" cy="3619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120_095628.jpg" id="6" name="Рисунок 5"/>
          <p:cNvPicPr/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90378" y="3066086"/>
            <a:ext cx="3884811" cy="3062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0080527"/>
      </p:ext>
    </p:extLst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ds04.infourok.ru/uploads/ex/0c1e/00124815-009cc0df/hello_html_m6b9a9a64.jpg" id="2" name="Рисунок 1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группа\AppData\Local\Microsoft\Windows\INetCache\Content.Word\20220303_094938.jpg" id="3" name="Рисунок 2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" r="70"/>
          <a:stretch/>
        </p:blipFill>
        <p:spPr bwMode="auto">
          <a:xfrm rot="21271897">
            <a:off x="382836" y="501911"/>
            <a:ext cx="5271239" cy="300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303_094110.jpg" id="4" name="Рисунок 3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/>
          <a:stretch/>
        </p:blipFill>
        <p:spPr bwMode="auto">
          <a:xfrm rot="5984771">
            <a:off x="8757628" y="811372"/>
            <a:ext cx="3670484" cy="25629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303_094441.jpg" id="5" name="Рисунок 4"/>
          <p:cNvPicPr/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r="49"/>
          <a:stretch/>
        </p:blipFill>
        <p:spPr bwMode="auto">
          <a:xfrm rot="4966636">
            <a:off x="7355214" y="3581701"/>
            <a:ext cx="3384392" cy="2562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217_094752.jpg" id="6" name="Рисунок 5"/>
          <p:cNvPicPr/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851">
            <a:off x="3452556" y="3170953"/>
            <a:ext cx="3965160" cy="3302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6865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0153" y="239564"/>
            <a:ext cx="116811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плюс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сверстниками. </a:t>
            </a:r>
          </a:p>
          <a:p>
            <a:pPr algn="just"/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впервые сталкиваются с коллективом. Как правило, в каждом коллективе есть тихони, 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задиры и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д. 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здесь ребенок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учится вливаться в коллектив, быть его частью, находить общий язык с разными типами людей, проявлять себя и т. д. С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уществует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 коллективных игр, которые помогут обрести те или иные социальные навыки. Ребёнок учится решать возникшие конфликтные ситуации, а родители и воспитатели должны ему помочь в сложных ситуациях. Как правило, такой опыт можно 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обрести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учреждении, общения на детских площадках под контролем родителей будет недостаточно. А такой опыт станет плюсом к дальнейшей школьной жизни.</a:t>
            </a:r>
            <a:endParaRPr lang="ru-RU" sz="2000" b="1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20114_10194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72916">
            <a:off x="8140347" y="3536862"/>
            <a:ext cx="3230797" cy="2776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20114_10202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2064">
            <a:off x="798585" y="3618577"/>
            <a:ext cx="3184926" cy="2699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20209_09043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89234" y="3413852"/>
            <a:ext cx="3128096" cy="302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98433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539</Words>
  <Application>Microsoft Office PowerPoint</Application>
  <PresentationFormat>Произвольный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Сад</cp:lastModifiedBy>
  <cp:revision>65</cp:revision>
  <dcterms:created xsi:type="dcterms:W3CDTF">2019-08-06T10:22:28Z</dcterms:created>
  <dcterms:modified xsi:type="dcterms:W3CDTF">2022-03-21T12:48:57Z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590225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