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312" r:id="rId3"/>
    <p:sldId id="311" r:id="rId4"/>
    <p:sldId id="310" r:id="rId5"/>
    <p:sldId id="309" r:id="rId6"/>
    <p:sldId id="308" r:id="rId7"/>
    <p:sldId id="307" r:id="rId8"/>
    <p:sldId id="306" r:id="rId9"/>
    <p:sldId id="305" r:id="rId10"/>
    <p:sldId id="304" r:id="rId11"/>
    <p:sldId id="303" r:id="rId12"/>
    <p:sldId id="302" r:id="rId13"/>
    <p:sldId id="301" r:id="rId14"/>
    <p:sldId id="300" r:id="rId15"/>
    <p:sldId id="299" r:id="rId16"/>
    <p:sldId id="298" r:id="rId17"/>
    <p:sldId id="297" r:id="rId18"/>
    <p:sldId id="296" r:id="rId19"/>
    <p:sldId id="295" r:id="rId20"/>
    <p:sldId id="294" r:id="rId21"/>
    <p:sldId id="293" r:id="rId22"/>
    <p:sldId id="292" r:id="rId23"/>
    <p:sldId id="291" r:id="rId24"/>
    <p:sldId id="290" r:id="rId25"/>
    <p:sldId id="289" r:id="rId26"/>
    <p:sldId id="288" r:id="rId27"/>
    <p:sldId id="287" r:id="rId28"/>
    <p:sldId id="286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174" t="23200" r="26956" b="7711"/>
          <a:stretch/>
        </p:blipFill>
        <p:spPr bwMode="auto">
          <a:xfrm>
            <a:off x="755576" y="2132856"/>
            <a:ext cx="7128792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Муниципальное бюджетное дошкольное образовательное учреждение </a:t>
            </a:r>
            <a:br>
              <a:rPr lang="ru-RU" sz="2800" b="1" dirty="0" smtClean="0"/>
            </a:br>
            <a:r>
              <a:rPr lang="ru-RU" sz="2800" b="1" dirty="0" smtClean="0"/>
              <a:t>«Детский сад комбинированного вида №20»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24511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1359" t="11475" r="26316" b="7104"/>
          <a:stretch/>
        </p:blipFill>
        <p:spPr bwMode="auto">
          <a:xfrm>
            <a:off x="251520" y="332656"/>
            <a:ext cx="8568951" cy="6264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1650" t="16393" r="26316" b="3826"/>
          <a:stretch/>
        </p:blipFill>
        <p:spPr bwMode="auto">
          <a:xfrm>
            <a:off x="467544" y="476672"/>
            <a:ext cx="8208912" cy="6120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3913" t="11859" r="27246" b="8742"/>
          <a:stretch/>
        </p:blipFill>
        <p:spPr bwMode="auto">
          <a:xfrm>
            <a:off x="476560" y="374785"/>
            <a:ext cx="8136904" cy="6048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3398" t="14207" r="26023" b="2731"/>
          <a:stretch/>
        </p:blipFill>
        <p:spPr bwMode="auto">
          <a:xfrm>
            <a:off x="683568" y="476672"/>
            <a:ext cx="7848872" cy="6048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5436" t="13115" r="28063" b="2732"/>
          <a:stretch/>
        </p:blipFill>
        <p:spPr bwMode="auto">
          <a:xfrm>
            <a:off x="539552" y="476672"/>
            <a:ext cx="8136904" cy="59046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815" t="15300" r="27189" b="5464"/>
          <a:stretch/>
        </p:blipFill>
        <p:spPr bwMode="auto">
          <a:xfrm>
            <a:off x="539552" y="692696"/>
            <a:ext cx="7920880" cy="55446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815" t="16940" r="27575" b="4917"/>
          <a:stretch/>
        </p:blipFill>
        <p:spPr bwMode="auto">
          <a:xfrm>
            <a:off x="620576" y="764704"/>
            <a:ext cx="7848872" cy="56166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3623" t="15983" r="27826" b="13381"/>
          <a:stretch/>
        </p:blipFill>
        <p:spPr bwMode="auto">
          <a:xfrm>
            <a:off x="395536" y="548680"/>
            <a:ext cx="8064896" cy="57606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232" t="16393" r="28354" b="7104"/>
          <a:stretch/>
        </p:blipFill>
        <p:spPr bwMode="auto">
          <a:xfrm>
            <a:off x="539552" y="476672"/>
            <a:ext cx="7992888" cy="60486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3043" t="18045" r="28406" b="13381"/>
          <a:stretch/>
        </p:blipFill>
        <p:spPr bwMode="auto">
          <a:xfrm>
            <a:off x="683568" y="836712"/>
            <a:ext cx="7704856" cy="54726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691" t="13045" r="26910" b="3138"/>
          <a:stretch/>
        </p:blipFill>
        <p:spPr bwMode="auto">
          <a:xfrm>
            <a:off x="179513" y="404664"/>
            <a:ext cx="8640960" cy="61206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3980" t="16394" r="27772" b="8743"/>
          <a:stretch/>
        </p:blipFill>
        <p:spPr bwMode="auto">
          <a:xfrm>
            <a:off x="611560" y="476672"/>
            <a:ext cx="7992888" cy="60486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3106" t="16393" r="27481" b="7651"/>
          <a:stretch/>
        </p:blipFill>
        <p:spPr bwMode="auto">
          <a:xfrm>
            <a:off x="683568" y="620688"/>
            <a:ext cx="7848872" cy="58326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753" t="15467" r="27246" b="10288"/>
          <a:stretch/>
        </p:blipFill>
        <p:spPr bwMode="auto">
          <a:xfrm>
            <a:off x="395536" y="404664"/>
            <a:ext cx="8280920" cy="59766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232" t="13114" r="26316"/>
          <a:stretch/>
        </p:blipFill>
        <p:spPr bwMode="auto">
          <a:xfrm>
            <a:off x="395536" y="404664"/>
            <a:ext cx="8064896" cy="60486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58812" y="620688"/>
            <a:ext cx="7772400" cy="18002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Трехступенчатый административно-общественный контроль соблюдения требований охраны труда.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576" y="2852936"/>
            <a:ext cx="8136904" cy="1752600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sz="9600" b="1" dirty="0">
                <a:solidFill>
                  <a:schemeClr val="tx1"/>
                </a:solidFill>
              </a:rPr>
              <a:t>Рекомендации по организации.</a:t>
            </a:r>
            <a:r>
              <a:rPr lang="ru-RU" sz="9600" b="1" dirty="0"/>
              <a:t/>
            </a:r>
            <a:br>
              <a:rPr lang="ru-RU" sz="9600" b="1" dirty="0"/>
            </a:br>
            <a:endParaRPr lang="ru-RU" sz="9600" b="1" dirty="0">
              <a:solidFill>
                <a:schemeClr val="tx1"/>
              </a:solidFill>
            </a:endParaRPr>
          </a:p>
          <a:p>
            <a:pPr marL="457200" indent="-4572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ru-RU" sz="9600" b="1" dirty="0" smtClean="0">
                <a:solidFill>
                  <a:schemeClr val="tx1"/>
                </a:solidFill>
              </a:rPr>
              <a:t>Первая </a:t>
            </a:r>
            <a:r>
              <a:rPr lang="ru-RU" sz="9600" b="1" dirty="0">
                <a:solidFill>
                  <a:schemeClr val="tx1"/>
                </a:solidFill>
              </a:rPr>
              <a:t>ступень трехступенчатого </a:t>
            </a:r>
            <a:r>
              <a:rPr lang="ru-RU" sz="9600" b="1" dirty="0" smtClean="0">
                <a:solidFill>
                  <a:schemeClr val="tx1"/>
                </a:solidFill>
              </a:rPr>
              <a:t>контроля.</a:t>
            </a:r>
          </a:p>
          <a:p>
            <a:pPr marL="457200" indent="-4572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ru-RU" sz="9600" b="1" dirty="0" smtClean="0">
                <a:solidFill>
                  <a:schemeClr val="tx1"/>
                </a:solidFill>
              </a:rPr>
              <a:t>Вторая </a:t>
            </a:r>
            <a:r>
              <a:rPr lang="ru-RU" sz="9600" b="1" dirty="0">
                <a:solidFill>
                  <a:schemeClr val="tx1"/>
                </a:solidFill>
              </a:rPr>
              <a:t>ступень трехступенчатого </a:t>
            </a:r>
            <a:r>
              <a:rPr lang="ru-RU" sz="9600" b="1" dirty="0" smtClean="0">
                <a:solidFill>
                  <a:schemeClr val="tx1"/>
                </a:solidFill>
              </a:rPr>
              <a:t>контроля.</a:t>
            </a:r>
          </a:p>
          <a:p>
            <a:pPr marL="457200" indent="-457200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ru-RU" sz="9600" b="1" dirty="0" smtClean="0">
                <a:solidFill>
                  <a:schemeClr val="tx1"/>
                </a:solidFill>
              </a:rPr>
              <a:t>Третья </a:t>
            </a:r>
            <a:r>
              <a:rPr lang="ru-RU" sz="9600" b="1" dirty="0">
                <a:solidFill>
                  <a:schemeClr val="tx1"/>
                </a:solidFill>
              </a:rPr>
              <a:t>ступень трехступенчатого контроля. </a:t>
            </a:r>
          </a:p>
        </p:txBody>
      </p:sp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3106" t="12568" r="27189" b="4372"/>
          <a:stretch/>
        </p:blipFill>
        <p:spPr bwMode="auto">
          <a:xfrm>
            <a:off x="899592" y="620688"/>
            <a:ext cx="7272808" cy="56166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524" t="12022" r="28063" b="4917"/>
          <a:stretch/>
        </p:blipFill>
        <p:spPr bwMode="auto">
          <a:xfrm>
            <a:off x="827584" y="620688"/>
            <a:ext cx="7488832" cy="56166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524" t="12568" r="27481" b="4918"/>
          <a:stretch/>
        </p:blipFill>
        <p:spPr bwMode="auto">
          <a:xfrm>
            <a:off x="755576" y="476672"/>
            <a:ext cx="7848872" cy="59046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1358" t="11476" r="26898" b="2732"/>
          <a:stretch/>
        </p:blipFill>
        <p:spPr bwMode="auto">
          <a:xfrm>
            <a:off x="683568" y="476672"/>
            <a:ext cx="7776864" cy="59046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0212" y="2420888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1594" t="13406" r="26087" b="9256"/>
          <a:stretch/>
        </p:blipFill>
        <p:spPr bwMode="auto">
          <a:xfrm>
            <a:off x="404552" y="332656"/>
            <a:ext cx="8415920" cy="6192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1594" t="11343" r="26956" b="6887"/>
          <a:stretch/>
        </p:blipFill>
        <p:spPr bwMode="auto">
          <a:xfrm>
            <a:off x="251520" y="404664"/>
            <a:ext cx="8496943" cy="61206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1942" t="12568" r="26607"/>
          <a:stretch/>
        </p:blipFill>
        <p:spPr bwMode="auto">
          <a:xfrm>
            <a:off x="395536" y="476672"/>
            <a:ext cx="8352928" cy="61206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1867" t="11475" r="26606" b="1823"/>
          <a:stretch/>
        </p:blipFill>
        <p:spPr bwMode="auto">
          <a:xfrm>
            <a:off x="429490" y="476672"/>
            <a:ext cx="8174957" cy="59241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1358" t="11475" r="26024"/>
          <a:stretch/>
        </p:blipFill>
        <p:spPr bwMode="auto">
          <a:xfrm>
            <a:off x="323529" y="496833"/>
            <a:ext cx="8280920" cy="59046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053" t="11343" r="26377" b="7749"/>
          <a:stretch/>
        </p:blipFill>
        <p:spPr bwMode="auto">
          <a:xfrm>
            <a:off x="296540" y="316813"/>
            <a:ext cx="8496944" cy="6264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группа\Desktop\1614367864_6-p-fon-dlya-prezentatsii-svetlie-tona-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2523" t="12022" r="26607"/>
          <a:stretch/>
        </p:blipFill>
        <p:spPr bwMode="auto">
          <a:xfrm>
            <a:off x="296540" y="352817"/>
            <a:ext cx="8496943" cy="6192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73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21</Words>
  <Application>Microsoft Office PowerPoint</Application>
  <PresentationFormat>Экран (4:3)</PresentationFormat>
  <Paragraphs>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Муниципальное бюджетное дошкольное образовательное учреждение  «Детский сад комбинированного вида №20»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Трехступенчатый административно-общественный контроль соблюдения требований охраны труда.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группа</dc:creator>
  <cp:lastModifiedBy>группа</cp:lastModifiedBy>
  <cp:revision>12</cp:revision>
  <dcterms:created xsi:type="dcterms:W3CDTF">2016-11-21T20:08:36Z</dcterms:created>
  <dcterms:modified xsi:type="dcterms:W3CDTF">2021-07-22T11:47:27Z</dcterms:modified>
</cp:coreProperties>
</file>