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325" r:id="rId3"/>
    <p:sldId id="333" r:id="rId4"/>
    <p:sldId id="329" r:id="rId5"/>
    <p:sldId id="335" r:id="rId6"/>
    <p:sldId id="328" r:id="rId7"/>
    <p:sldId id="336" r:id="rId8"/>
    <p:sldId id="324" r:id="rId9"/>
    <p:sldId id="359" r:id="rId10"/>
    <p:sldId id="323" r:id="rId11"/>
    <p:sldId id="358" r:id="rId12"/>
    <p:sldId id="338" r:id="rId13"/>
    <p:sldId id="304" r:id="rId14"/>
    <p:sldId id="303" r:id="rId15"/>
    <p:sldId id="327" r:id="rId16"/>
    <p:sldId id="322" r:id="rId17"/>
    <p:sldId id="326" r:id="rId18"/>
    <p:sldId id="319" r:id="rId19"/>
    <p:sldId id="318" r:id="rId20"/>
    <p:sldId id="317" r:id="rId21"/>
    <p:sldId id="316" r:id="rId22"/>
    <p:sldId id="360" r:id="rId23"/>
    <p:sldId id="365" r:id="rId24"/>
    <p:sldId id="302" r:id="rId25"/>
    <p:sldId id="331" r:id="rId26"/>
    <p:sldId id="330" r:id="rId27"/>
    <p:sldId id="301" r:id="rId28"/>
    <p:sldId id="300" r:id="rId29"/>
    <p:sldId id="367" r:id="rId30"/>
    <p:sldId id="372" r:id="rId31"/>
    <p:sldId id="371" r:id="rId32"/>
    <p:sldId id="370" r:id="rId33"/>
    <p:sldId id="393" r:id="rId34"/>
    <p:sldId id="392" r:id="rId35"/>
    <p:sldId id="290" r:id="rId36"/>
    <p:sldId id="292" r:id="rId37"/>
    <p:sldId id="297" r:id="rId38"/>
    <p:sldId id="294" r:id="rId39"/>
    <p:sldId id="373" r:id="rId40"/>
    <p:sldId id="293" r:id="rId41"/>
    <p:sldId id="394" r:id="rId42"/>
    <p:sldId id="374" r:id="rId43"/>
    <p:sldId id="295" r:id="rId44"/>
    <p:sldId id="296" r:id="rId45"/>
    <p:sldId id="291" r:id="rId46"/>
    <p:sldId id="299" r:id="rId47"/>
    <p:sldId id="362" r:id="rId48"/>
    <p:sldId id="363" r:id="rId49"/>
    <p:sldId id="306" r:id="rId50"/>
    <p:sldId id="382" r:id="rId51"/>
    <p:sldId id="383" r:id="rId52"/>
    <p:sldId id="391" r:id="rId53"/>
    <p:sldId id="381" r:id="rId54"/>
    <p:sldId id="313" r:id="rId55"/>
    <p:sldId id="312" r:id="rId56"/>
    <p:sldId id="311" r:id="rId57"/>
    <p:sldId id="310" r:id="rId58"/>
    <p:sldId id="309" r:id="rId59"/>
    <p:sldId id="384" r:id="rId60"/>
    <p:sldId id="385" r:id="rId61"/>
    <p:sldId id="379" r:id="rId62"/>
    <p:sldId id="386" r:id="rId63"/>
    <p:sldId id="315" r:id="rId64"/>
    <p:sldId id="314" r:id="rId65"/>
    <p:sldId id="346" r:id="rId66"/>
    <p:sldId id="320" r:id="rId67"/>
    <p:sldId id="350" r:id="rId68"/>
    <p:sldId id="308" r:id="rId69"/>
    <p:sldId id="307" r:id="rId70"/>
    <p:sldId id="353" r:id="rId71"/>
    <p:sldId id="352" r:id="rId72"/>
    <p:sldId id="345" r:id="rId73"/>
    <p:sldId id="375" r:id="rId74"/>
    <p:sldId id="368" r:id="rId75"/>
    <p:sldId id="376" r:id="rId76"/>
    <p:sldId id="344" r:id="rId77"/>
    <p:sldId id="380" r:id="rId78"/>
    <p:sldId id="390" r:id="rId79"/>
    <p:sldId id="343" r:id="rId80"/>
    <p:sldId id="342" r:id="rId81"/>
    <p:sldId id="388" r:id="rId82"/>
    <p:sldId id="348" r:id="rId83"/>
    <p:sldId id="357" r:id="rId84"/>
    <p:sldId id="356" r:id="rId85"/>
    <p:sldId id="351" r:id="rId86"/>
    <p:sldId id="349" r:id="rId87"/>
    <p:sldId id="355" r:id="rId88"/>
    <p:sldId id="354" r:id="rId89"/>
    <p:sldId id="396" r:id="rId9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A94C-4131-40E0-BEAE-970852B91455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0A94C-4131-40E0-BEAE-970852B91455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9ACF1-DCCA-4182-8B84-16118F963B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5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5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0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2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st3.depositphotos.com/3764539/13462/i/950/depositphotos_134624372-stock-photo-christmas-and-new-year-gift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051720" y="227687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Скоро-скоро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год!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20789" y="1628800"/>
            <a:ext cx="79208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Заходя в детский сад, сразу поднимается настроение и чувствуется, что новогодний праздник вот-вот скоро наступит.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Педагогическому коллективу детского сада приятно слышать слова благодарностей от родителей и прохожих за созданную удивительную красоту  в детском саду к предстоящему празднику и кучу оригинальных новогодних идей в оформлении.</a:t>
            </a:r>
          </a:p>
        </p:txBody>
      </p:sp>
    </p:spTree>
    <p:extLst>
      <p:ext uri="{BB962C8B-B14F-4D97-AF65-F5344CB8AC3E}">
        <p14:creationId xmlns:p14="http://schemas.microsoft.com/office/powerpoint/2010/main" val="709389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-16621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24_1424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28452">
            <a:off x="4541008" y="2663121"/>
            <a:ext cx="4509522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24_14244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42199">
            <a:off x="458476" y="1781759"/>
            <a:ext cx="4626398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5636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1859340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оформлении групп и приемных детского сада принимали участие и педагоги, и родители, и дети.  Кто-то рисовал шаблоны, кто-то вырезал, кто-то впервые работал с шишками и нитками, новогодним дождиком, фольгой...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Коридор украсили замечательные нежные и пушистые снежинки, поделки,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родителями и детьми.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 мимо, и взрослые, и дети ежедневно могут наслаждаться предновогодней атмосферой.</a:t>
            </a:r>
          </a:p>
        </p:txBody>
      </p:sp>
    </p:spTree>
    <p:extLst>
      <p:ext uri="{BB962C8B-B14F-4D97-AF65-F5344CB8AC3E}">
        <p14:creationId xmlns:p14="http://schemas.microsoft.com/office/powerpoint/2010/main" val="1312685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09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7504" y="1484784"/>
            <a:ext cx="5040560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45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47964" y="2384884"/>
            <a:ext cx="482453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684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4_1403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05312" y="2085632"/>
            <a:ext cx="4802095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093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013" y="2276872"/>
            <a:ext cx="4537214" cy="3457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684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331640" y="2276872"/>
            <a:ext cx="62646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приемных организованы фотозоны в новогодней тематике, которые так радуют и родителей и самих дошкольников.</a:t>
            </a:r>
          </a:p>
        </p:txBody>
      </p:sp>
    </p:spTree>
    <p:extLst>
      <p:ext uri="{BB962C8B-B14F-4D97-AF65-F5344CB8AC3E}">
        <p14:creationId xmlns:p14="http://schemas.microsoft.com/office/powerpoint/2010/main" val="709389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21_0754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131" y="1844824"/>
            <a:ext cx="2817336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AppData\Local\Microsoft\Windows\Temporary Internet Files\Content.Word\20211221_14175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3" r="17767"/>
          <a:stretch/>
        </p:blipFill>
        <p:spPr bwMode="auto">
          <a:xfrm rot="5400000">
            <a:off x="-363711" y="1301354"/>
            <a:ext cx="3348372" cy="2405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24_13364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24849" y="2936191"/>
            <a:ext cx="4124325" cy="3093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2566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755576" y="1700808"/>
            <a:ext cx="7272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возрастной группе присутствовал свой неповторимый стиль оформления групп и приемных, где новогодняя елка являлась центральным элементом в декоре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Дошкольники активно помогали педагогам в оформлении детского сада.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89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522372" y="1628800"/>
            <a:ext cx="4090287" cy="556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atin typeface="Times New Roman"/>
                <a:ea typeface="Calibri"/>
                <a:cs typeface="Times New Roman"/>
              </a:rPr>
              <a:t>1 </a:t>
            </a: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МЛАДШАЯ ГРУППА</a:t>
            </a:r>
            <a:endParaRPr lang="ru-RU" sz="2800" dirty="0">
              <a:ea typeface="Calibri"/>
              <a:cs typeface="Times New Roman"/>
            </a:endParaRPr>
          </a:p>
        </p:txBody>
      </p:sp>
      <p:pic>
        <p:nvPicPr>
          <p:cNvPr id="4" name="Рисунок 3" descr="C:\Users\группа\AppData\Local\Microsoft\Windows\INetCache\Content.Word\20211215_0728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5632" y="3009836"/>
            <a:ext cx="3996620" cy="3076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15_07295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18443" y="2770839"/>
            <a:ext cx="4051529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292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94"/>
          <a:stretch/>
        </p:blipFill>
        <p:spPr bwMode="auto">
          <a:xfrm>
            <a:off x="411845" y="2420888"/>
            <a:ext cx="4592203" cy="36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группа\AppData\Local\Microsoft\Windows\INetCache\Content.Word\20211215_07293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07862" y="2344328"/>
            <a:ext cx="503145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02087" y="1700808"/>
            <a:ext cx="8496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Создать праздничную предновогоднюю обстановку в детском саду и веселое новогоднее настроение.</a:t>
            </a:r>
          </a:p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Сохранять и развивать традицию совместного изготовления новогодних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инсталяций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взрослыми и детьми; вызвать эмоциональный отклик и желание участвовать в подготовке к новогоднему празднику (изготовление пособий, поделок, фотозон…); повысить интерес и уровень вовлеченности педагогов, детей и их родителей в новогоднем оформлении детского сада и группы.</a:t>
            </a:r>
          </a:p>
        </p:txBody>
      </p:sp>
    </p:spTree>
    <p:extLst>
      <p:ext uri="{BB962C8B-B14F-4D97-AF65-F5344CB8AC3E}">
        <p14:creationId xmlns:p14="http://schemas.microsoft.com/office/powerpoint/2010/main" val="709389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3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82591" y="2046846"/>
            <a:ext cx="4636530" cy="336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303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108" y="2002850"/>
            <a:ext cx="5040560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302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4333" y="2324592"/>
            <a:ext cx="4931676" cy="3396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305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4" t="15864" r="8499" b="2549"/>
          <a:stretch/>
        </p:blipFill>
        <p:spPr bwMode="auto">
          <a:xfrm>
            <a:off x="4484552" y="2204864"/>
            <a:ext cx="4555084" cy="34422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b7f8349a-513a-4d9f-a667-190bf89be748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5824342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Desktop\Фотографии Лапенковой\1cde2fb8-b328-4bda-978b-d0bfe6ec6c5e.jf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492" y="2564904"/>
            <a:ext cx="2776988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7675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0c6b87d0-06c2-41e3-8c83-fbb1b352b018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6408712" cy="4929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5852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468944" y="1628800"/>
            <a:ext cx="40902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МЛАДШАЯ ГРУППА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AppData\Local\Microsoft\Windows\INetCache\Content.Word\20211215_071014_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491" y="2815570"/>
            <a:ext cx="4108391" cy="2920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15_071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041" y="2420888"/>
            <a:ext cx="4555540" cy="3604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6843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7_1255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4554389" cy="3092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7_12551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40968"/>
            <a:ext cx="4336637" cy="3002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9389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7_1255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76538" y="2168860"/>
            <a:ext cx="4464496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Desktop\Фотографии Лапенковой\da5e3b52-d616-40b0-9219-88ce13eab333.jf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45713"/>
            <a:ext cx="3528392" cy="5598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9389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10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8" y="3140968"/>
            <a:ext cx="4406398" cy="3280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135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5" r="28834"/>
          <a:stretch/>
        </p:blipFill>
        <p:spPr bwMode="auto">
          <a:xfrm rot="5400000">
            <a:off x="5059153" y="1275715"/>
            <a:ext cx="3484988" cy="43065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0684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15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48880"/>
            <a:ext cx="4464496" cy="3208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151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477" y="1984859"/>
            <a:ext cx="4528542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684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9e7f51dc-babd-4ae4-be10-b0b90ac39988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7560840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2042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17_17055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31" r="27689"/>
          <a:stretch/>
        </p:blipFill>
        <p:spPr bwMode="auto">
          <a:xfrm rot="5400000">
            <a:off x="-128261" y="1555307"/>
            <a:ext cx="5256584" cy="4107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s://fs01.infourok.ru/images/doc/89/106335/img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8980">
            <a:off x="4998030" y="2558217"/>
            <a:ext cx="4014852" cy="2663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9193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43e54973-cd66-4f17-8b7a-a2e8943930d4.jf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12" y="2636912"/>
            <a:ext cx="4338366" cy="3308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Desktop\Фотографии Лапенковой\4fd3d350-802d-4e39-887b-6a4b692432a8.jf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931" y="1556792"/>
            <a:ext cx="4295628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8822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Intel\Desktop\Фотографии Лапенковой\b4636c85-1944-4907-bc5e-5213f2f1e73b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8326153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17595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" y="13933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ecf9edc9-d62f-463f-bf0e-0d6adb00099e.jf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1370">
            <a:off x="3460251" y="2911515"/>
            <a:ext cx="4671770" cy="3511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Desktop\Фотографии Лапенковой\254e3722-fe2b-406d-bb3a-6e1a261fa141.jf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5384">
            <a:off x="278578" y="669430"/>
            <a:ext cx="5356633" cy="2709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8797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603391bb-fe05-4fcc-9fa6-59464afbae5f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645024"/>
            <a:ext cx="6300465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Desktop\Фотографии Лапенковой\cd12fbe6-098f-4f7d-bf17-e9e3a65c9202.jf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4879"/>
            <a:ext cx="6552728" cy="3036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25963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557a6680-f0c1-4c8f-a59d-883d719d7d01.jf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1496"/>
            <a:ext cx="4608512" cy="2973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Desktop\Фотографии Лапенковой\f8cc48b3-3497-49cc-bd53-89b62d235823.jf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6408712" cy="3201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00098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3_10493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302" y="3229171"/>
            <a:ext cx="3816428" cy="2775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424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03846" y="3501010"/>
            <a:ext cx="3096347" cy="2232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15_07312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9" b="21674"/>
          <a:stretch/>
        </p:blipFill>
        <p:spPr bwMode="auto">
          <a:xfrm rot="5400000">
            <a:off x="5732297" y="3453213"/>
            <a:ext cx="3648826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972974" y="1822365"/>
            <a:ext cx="35580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7760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06_1741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8" y="2970189"/>
            <a:ext cx="4464496" cy="3600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09_10114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566" y="1268760"/>
            <a:ext cx="4355976" cy="3195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14173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064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01" y="908720"/>
            <a:ext cx="4208185" cy="3448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072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38246"/>
            <a:ext cx="4468271" cy="3436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10542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09_10451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9135" y="1981462"/>
            <a:ext cx="4486252" cy="3348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4_16375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39"/>
          <a:stretch/>
        </p:blipFill>
        <p:spPr bwMode="auto">
          <a:xfrm>
            <a:off x="4067944" y="2132856"/>
            <a:ext cx="4896544" cy="3361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964968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21_09372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95" y="1772816"/>
            <a:ext cx="4274418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AppData\Local\Microsoft\Windows\Temporary Internet Files\Content.Word\20211221_09112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7496" y="2028834"/>
            <a:ext cx="4662992" cy="3465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2904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20789" y="2038455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год – самый долгожданный праздник для детей. Задача взрослых – создать для детей неповторимое волшебное ощущение самого главного праздника в году. И важной составляющей новогодних приготовлений является украшение детского сада к праздничному торжеству. Ведь именно в детском саду дети находятся большую часть времени, поэтому необходимо  серьезно подойти к новогоднему оформлению детского сада.</a:t>
            </a:r>
          </a:p>
        </p:txBody>
      </p:sp>
    </p:spTree>
    <p:extLst>
      <p:ext uri="{BB962C8B-B14F-4D97-AF65-F5344CB8AC3E}">
        <p14:creationId xmlns:p14="http://schemas.microsoft.com/office/powerpoint/2010/main" val="7093898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Intel\AppData\Local\Microsoft\Windows\Temporary Internet Files\Content.Word\20211209_1039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11958" y="1340769"/>
            <a:ext cx="5040563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Intel\AppData\Local\Microsoft\Windows\Temporary Internet Files\Content.Word\20211213_10484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500" y="2312876"/>
            <a:ext cx="496855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4980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07_1145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5556" y="1736812"/>
            <a:ext cx="424847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AppData\Local\Microsoft\Windows\Temporary Internet Files\Content.Word\20211207_11392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11958" y="2348882"/>
            <a:ext cx="4896546" cy="3456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78893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23_09353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4320480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AppData\Local\Microsoft\Windows\Temporary Internet Files\Content.Word\20211223_10020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434" y="1431044"/>
            <a:ext cx="4171124" cy="3258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80734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12307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203848" y="1698083"/>
            <a:ext cx="3668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AppData\Local\Microsoft\Windows\INetCache\Content.Word\20211213_1707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23" y="2259796"/>
            <a:ext cx="4049486" cy="3294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13_17393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56992"/>
            <a:ext cx="4564455" cy="3359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82806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3_17401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2907" y="2274934"/>
            <a:ext cx="4558750" cy="3456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3_17403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03452" y="2274934"/>
            <a:ext cx="4945608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46913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202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87" y="1592796"/>
            <a:ext cx="4824536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210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22380" y="2790588"/>
            <a:ext cx="4267792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81650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19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4464496" cy="3587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200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50443"/>
            <a:ext cx="4248472" cy="3211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6843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21_0749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11611">
            <a:off x="487776" y="1756444"/>
            <a:ext cx="4851522" cy="3345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AppData\Local\Microsoft\Windows\Temporary Internet Files\Content.Word\20211221_07482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63022">
            <a:off x="4249845" y="2427249"/>
            <a:ext cx="4604750" cy="3494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38752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21_0748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68685" y="2461662"/>
            <a:ext cx="4680522" cy="3446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AppData\Local\Microsoft\Windows\Temporary Internet Files\Content.Word\20211221_0748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9532" y="1592796"/>
            <a:ext cx="4680521" cy="3456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52586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руппа\AppData\Local\Microsoft\Windows\INetCache\Content.Word\20211215_0721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12876"/>
            <a:ext cx="4320480" cy="3419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группа\AppData\Local\Microsoft\Windows\INetCache\Content.Word\20211215_07220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88179" y="1993573"/>
            <a:ext cx="4499500" cy="3481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4311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07_11394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46821">
            <a:off x="4309481" y="2218688"/>
            <a:ext cx="5135630" cy="3254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Desktop\Фотографии Лапенковой\ada112ff-5551-43b4-ae75-6a28e5351dfa.jf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8854">
            <a:off x="957405" y="1032683"/>
            <a:ext cx="3397244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26851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65b7e2e0-b629-4a7c-88b1-3cf6c57a002e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891" y="908720"/>
            <a:ext cx="7146676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66603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f3d1ff7f-927a-4da7-b47e-442f142f2b86.jf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" y="3212976"/>
            <a:ext cx="423530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Desktop\Фотографии Лапенковой\d296bb3c-950b-48ef-b047-9fe3a8a5fffa.jf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025" y="620688"/>
            <a:ext cx="4671714" cy="3617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16804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f3ee2443-3857-4379-8903-46646a728567.jf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5777">
            <a:off x="533162" y="548679"/>
            <a:ext cx="3557553" cy="2859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Desktop\Фотографии Лапенковой\c3000293-fed6-44e1-a0b0-198343aa46e4.jf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8099">
            <a:off x="5290416" y="677078"/>
            <a:ext cx="3465352" cy="2905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Intel\Desktop\Фотографии Лапенковой\48e062b5-d283-4862-856a-29f0f089d310.jfi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679" y="3499731"/>
            <a:ext cx="4863100" cy="3225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05961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b64a9697-5b0e-46ba-8431-eca395611762.jf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4327369" cy="3159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Desktop\Фотографии Лапенковой\ade2aa60-125b-405e-89a8-cf650a157d37.jf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889" y="692696"/>
            <a:ext cx="4264029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06165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4584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547545" y="1673242"/>
            <a:ext cx="6067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  ГРУППА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AppData\Local\Microsoft\Windows\INetCache\Content.Word\20211215_0745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3043" y="2917504"/>
            <a:ext cx="4320480" cy="3096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15_0746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780928"/>
            <a:ext cx="4536504" cy="3369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46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7017" y="2520403"/>
            <a:ext cx="4625510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462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89454" y="2458445"/>
            <a:ext cx="414155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46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0" y="2528899"/>
            <a:ext cx="4371189" cy="3715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472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86700" y="2406188"/>
            <a:ext cx="4651120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группа\AppData\Local\Microsoft\Windows\INetCache\Content.Word\20211215_0747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05216" y="2429554"/>
            <a:ext cx="4952081" cy="3494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15_07481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91" y="2492896"/>
            <a:ext cx="4464496" cy="3318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48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5"/>
            <a:ext cx="4464496" cy="3384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07475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17030" y="2348880"/>
            <a:ext cx="4680520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Intel\Desktop\Фотографии Лапенковой\a300e0ac-326a-4b2b-9158-de23e5aa7d37.jfif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3"/>
          <a:stretch/>
        </p:blipFill>
        <p:spPr bwMode="auto">
          <a:xfrm>
            <a:off x="478962" y="908720"/>
            <a:ext cx="4021030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Intel\Desktop\Фотографии Лапенковой\6dc08290-4a23-4462-9d9c-26096fbe1cf9.jf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60848"/>
            <a:ext cx="3600400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4305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40769" y="2132856"/>
            <a:ext cx="828092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преддверии Нового года все дети ждут новогодних чудес и подарков, сказочного волшебства с участием Деда Мороза и Снегурочки.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детского сада совместно с родителями решили создать новогоднюю атмосферу сказки и волшебства на территории детского сада и в группах.</a:t>
            </a:r>
          </a:p>
        </p:txBody>
      </p:sp>
    </p:spTree>
    <p:extLst>
      <p:ext uri="{BB962C8B-B14F-4D97-AF65-F5344CB8AC3E}">
        <p14:creationId xmlns:p14="http://schemas.microsoft.com/office/powerpoint/2010/main" val="7093898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Intel\Desktop\Фотографии Лапенковой\b19d02d1-c0a3-464b-aa06-db06bac0c14b.jf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680" y="476672"/>
            <a:ext cx="4067944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Intel\Desktop\Фотографии Лапенковой\8a9a2254-7c28-41e4-97e3-5c7729b057ca.jf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08920"/>
            <a:ext cx="4284984" cy="3812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80153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21c1a806-b08f-4448-9231-10df09ccbaf7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2736"/>
            <a:ext cx="6930652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92994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6b1da3fc-469e-47dd-9716-36a380b01243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919" y="1052736"/>
            <a:ext cx="6642620" cy="5324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40911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492570" y="1628800"/>
            <a:ext cx="64553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СПЕЦИАЛИЗИРОВАННОЯ ГРУППА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AppData\Local\Microsoft\Windows\INetCache\Content.Word\20211215_0732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0568" y="2900545"/>
            <a:ext cx="4365104" cy="3176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15_07330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223" y="2780928"/>
            <a:ext cx="4571516" cy="3332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334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89" r="25623" b="12607"/>
          <a:stretch/>
        </p:blipFill>
        <p:spPr bwMode="auto">
          <a:xfrm>
            <a:off x="4499992" y="3068960"/>
            <a:ext cx="4464496" cy="32453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группа\AppData\Local\Microsoft\Windows\INetCache\Content.Word\20211215_07332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3960440" cy="337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39572" y="1988840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Оформлению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музыкального зала было отдано особое предпочтение, так как новогодние утренники проходят именно в этом помещении. Поэтому для педагогов было важно создать в музыкальном зале атмосферу новогоднего праздника, чтоб попав сюда, каждый ребенок почувствовал, что он попал в настоящую сказку и что вот-вот наступит настоящее волшебство и произойдет удивительное чудо. </a:t>
            </a:r>
          </a:p>
        </p:txBody>
      </p:sp>
    </p:spTree>
    <p:extLst>
      <p:ext uri="{BB962C8B-B14F-4D97-AF65-F5344CB8AC3E}">
        <p14:creationId xmlns:p14="http://schemas.microsoft.com/office/powerpoint/2010/main" val="23142828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549230" y="1844824"/>
            <a:ext cx="40639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ЗАЛ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руппа\AppData\Local\Microsoft\Windows\INetCache\Content.Word\20211215_07253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424847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15_07254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92896"/>
            <a:ext cx="4166910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15_14044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998" y="2708920"/>
            <a:ext cx="4237791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AppData\Local\Microsoft\Windows\Temporary Internet Files\Content.Word\20211217_1444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65016" y="2549392"/>
            <a:ext cx="4392488" cy="3271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49780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13344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2093" y="2408307"/>
            <a:ext cx="4871382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15_14010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58516" y="1611586"/>
            <a:ext cx="4994894" cy="3445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6_1259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741834" cy="4622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144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ds159.detsad.tver.ru/wp-content/uploads/sites/113/2018/12/101985369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7290693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26851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17_1420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74735" y="1706982"/>
            <a:ext cx="4032448" cy="2723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AppData\Local\Microsoft\Windows\Temporary Internet Files\Content.Word\20211222_14134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23689" y="2512989"/>
            <a:ext cx="3888433" cy="2840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Intel\AppData\Local\Microsoft\Windows\Temporary Internet Files\Content.Word\20211222_14510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86883" y="2903723"/>
            <a:ext cx="4104456" cy="2706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497804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группа\AppData\Local\Microsoft\Windows\INetCache\Content.Word\20211224_14500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8" r="26414" b="17450"/>
          <a:stretch/>
        </p:blipFill>
        <p:spPr bwMode="auto">
          <a:xfrm rot="5400000">
            <a:off x="1772266" y="1404198"/>
            <a:ext cx="5815492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497804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053811" y="1988840"/>
            <a:ext cx="70567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проведения тематических недель по теме «Зима в гости к нам пришла»,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«Скоро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год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узнали о том, что есть такая традиция, как раз в году перед Новым годом можно загадать самое заветное желание и написать письмо Деду Морозу для его исполнения.</a:t>
            </a:r>
          </a:p>
        </p:txBody>
      </p:sp>
    </p:spTree>
    <p:extLst>
      <p:ext uri="{BB962C8B-B14F-4D97-AF65-F5344CB8AC3E}">
        <p14:creationId xmlns:p14="http://schemas.microsoft.com/office/powerpoint/2010/main" val="23142828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5_0747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09747" y="3286211"/>
            <a:ext cx="3888434" cy="2877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Desktop\Фотографии Лапенковой\1dfce760-59a1-483c-9b3a-6ea520199c9d.jf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482" y="1844824"/>
            <a:ext cx="5124673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599476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7482eb04-5411-42d0-8cf7-22589680a58c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2736"/>
            <a:ext cx="7838414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792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c2c9366c-3b54-4164-90ae-cc9225e5cd94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7632848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00668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21_1142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08" y="2357500"/>
            <a:ext cx="5400600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Intel\AppData\Local\Microsoft\Windows\Temporary Internet Files\Content.Word\20211220_1212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29708" y="1664804"/>
            <a:ext cx="5184576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428282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48b3304e-d344-4422-bb21-164010e89612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7218684" cy="5902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545805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" y="7574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Desktop\Фотографии Лапенковой\41526ca3-29d0-405d-bbc1-2616041f9df5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46937"/>
            <a:ext cx="6930652" cy="5606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822095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39552" y="1720840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Хочется отметить, что наши родители были помощниками и вместе с детьми приняли активное участие в конкурсе творческих работ «Новогодняя игрушка для уличной елки», которые украсили ее на улице. Все работы получились очень интересными и разнообразными, выполненные в различных техниках. Радости и гордости детей не было предела. Да и сами родители получили удовольствие от проделанной работы и проведенного времени с ребенком.</a:t>
            </a:r>
          </a:p>
        </p:txBody>
      </p:sp>
    </p:spTree>
    <p:extLst>
      <p:ext uri="{BB962C8B-B14F-4D97-AF65-F5344CB8AC3E}">
        <p14:creationId xmlns:p14="http://schemas.microsoft.com/office/powerpoint/2010/main" val="2314282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83568" y="1988840"/>
            <a:ext cx="77768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известно, театр начинается с вешалки, а детский сад с прилегающей территории. Уже на улице детей встречают сказочные новогодние персонажи и елка, украшенная поделками детей и родителей. Для нас так важно было создать новогоднее настроение у детей и их родителей уже при входе в здание  детского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898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группа\AppData\Local\Microsoft\Windows\INetCache\Content.Word\20211224_1427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396" y="1459739"/>
            <a:ext cx="3330253" cy="2660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24_14272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64540" y="3467473"/>
            <a:ext cx="3196415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группа\AppData\Local\Microsoft\Windows\INetCache\Content.Word\20211224_14265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01509" y="1637092"/>
            <a:ext cx="3278832" cy="254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428282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24_14262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2915" y="3103354"/>
            <a:ext cx="3795912" cy="2863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24_14254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86284" y="1308994"/>
            <a:ext cx="3626147" cy="2825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24_14251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18359" y="3130712"/>
            <a:ext cx="3795913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84046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728801" y="1700808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какая же новогодняя елка без огней? Зажечь огоньки на новогодней красавице помогли дети и сказочные персонажи. Дошкольники были счастливы попасть на такой незабываемый праздник и с восторгом рассказывали вечером родителям о нем.</a:t>
            </a:r>
          </a:p>
        </p:txBody>
      </p:sp>
    </p:spTree>
    <p:extLst>
      <p:ext uri="{BB962C8B-B14F-4D97-AF65-F5344CB8AC3E}">
        <p14:creationId xmlns:p14="http://schemas.microsoft.com/office/powerpoint/2010/main" val="126497804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14_1125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0636" y="1617809"/>
            <a:ext cx="4678805" cy="3622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Intel\AppData\Local\Microsoft\Windows\Temporary Internet Files\Content.Word\20211214_11123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16781" y="2376107"/>
            <a:ext cx="4824536" cy="3329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497804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Intel\AppData\Local\Microsoft\Windows\Temporary Internet Files\Content.Word\20211214_11255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8" r="34753"/>
          <a:stretch/>
        </p:blipFill>
        <p:spPr bwMode="auto">
          <a:xfrm rot="5400000">
            <a:off x="3223833" y="2825127"/>
            <a:ext cx="3168352" cy="4718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Intel\AppData\Local\Microsoft\Windows\Temporary Internet Files\Content.Word\20211214_11112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8037"/>
            <a:ext cx="3962554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руппа\AppData\Local\Microsoft\Windows\INetCache\Content.Word\20211214_11122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184" y="226768"/>
            <a:ext cx="3889489" cy="3339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497804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4_11271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" b="10432"/>
          <a:stretch/>
        </p:blipFill>
        <p:spPr bwMode="auto">
          <a:xfrm>
            <a:off x="490673" y="908720"/>
            <a:ext cx="4225343" cy="32358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группа\AppData\Local\Microsoft\Windows\INetCache\Content.Word\20211214_11290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6" b="12179"/>
          <a:stretch/>
        </p:blipFill>
        <p:spPr bwMode="auto">
          <a:xfrm>
            <a:off x="4477574" y="3212976"/>
            <a:ext cx="4558921" cy="3228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497804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14_11295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8" b="5515"/>
          <a:stretch/>
        </p:blipFill>
        <p:spPr bwMode="auto">
          <a:xfrm>
            <a:off x="332757" y="908720"/>
            <a:ext cx="4248472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группа\AppData\Local\Microsoft\Windows\INetCache\Content.Word\20211214_11320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297" b="29914"/>
          <a:stretch/>
        </p:blipFill>
        <p:spPr bwMode="auto">
          <a:xfrm>
            <a:off x="4824227" y="3284984"/>
            <a:ext cx="4027506" cy="3240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49780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39552" y="1772816"/>
            <a:ext cx="806489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совместное творчество не только подарило радость, но и позволило решить множество задач: развить творческие  возможности, фантазию детей и взрослых, способствовать воспитанию взаимопонимания, а главное создать предновогоднее настроение.</a:t>
            </a:r>
          </a:p>
        </p:txBody>
      </p:sp>
    </p:spTree>
    <p:extLst>
      <p:ext uri="{BB962C8B-B14F-4D97-AF65-F5344CB8AC3E}">
        <p14:creationId xmlns:p14="http://schemas.microsoft.com/office/powerpoint/2010/main" val="12649780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i.ytimg.com/vi/kE_YBMdTUOU/maxresdefault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903851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497804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429774" y="1988840"/>
            <a:ext cx="4302909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pPr algn="ctr"/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</a:t>
            </a:r>
          </a:p>
          <a:p>
            <a:pPr algn="ctr"/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825219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2.depositphotos.com/2001755/5355/i/950/depositphotos_53556085-stock-photo-christmas-car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группа\AppData\Local\Microsoft\Windows\INetCache\Content.Word\20211224_1425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3" y="2097297"/>
            <a:ext cx="5112568" cy="3455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группа\AppData\Local\Microsoft\Windows\INetCache\Content.Word\20211224_14245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65891" y="2744925"/>
            <a:ext cx="4824538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61046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</TotalTime>
  <Words>654</Words>
  <Application>Microsoft Office PowerPoint</Application>
  <PresentationFormat>Экран (4:3)</PresentationFormat>
  <Paragraphs>29</Paragraphs>
  <Slides>89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89</vt:i4>
      </vt:variant>
    </vt:vector>
  </HeadingPairs>
  <TitlesOfParts>
    <vt:vector size="9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Tataa</cp:lastModifiedBy>
  <cp:revision>63</cp:revision>
  <dcterms:created xsi:type="dcterms:W3CDTF">2016-11-27T07:17:41Z</dcterms:created>
  <dcterms:modified xsi:type="dcterms:W3CDTF">2021-12-26T17:27:38Z</dcterms:modified>
</cp:coreProperties>
</file>