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90" r:id="rId3"/>
    <p:sldId id="281" r:id="rId4"/>
    <p:sldId id="278" r:id="rId5"/>
    <p:sldId id="279" r:id="rId6"/>
    <p:sldId id="277" r:id="rId7"/>
    <p:sldId id="280" r:id="rId8"/>
    <p:sldId id="282" r:id="rId9"/>
    <p:sldId id="283" r:id="rId10"/>
    <p:sldId id="284" r:id="rId11"/>
    <p:sldId id="286" r:id="rId12"/>
    <p:sldId id="287" r:id="rId13"/>
    <p:sldId id="289" r:id="rId14"/>
    <p:sldId id="28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29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18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6989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7766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7216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4047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876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565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3815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0075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6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3365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A197A-ACA1-4D5B-A540-E1B8652F06B5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D5F64-3947-4B45-A0FA-60AFCBA81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6020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A197A-ACA1-4D5B-A540-E1B8652F06B5}" type="datetimeFigureOut">
              <a:rPr lang="ru-RU" smtClean="0"/>
              <a:pPr/>
              <a:t>26.03.2023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2D5F64-3947-4B45-A0FA-60AFCBA81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2700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shareslide.ru/img/thumbs/abc48613a708a4b719b81bc73c12188a-800x.jpg" id="16390" name="Picture 6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pic>
        <p:nvPicPr>
          <p:cNvPr descr="https://avatars.mds.yandex.net/get-mpic/3749045/img_id5054233688692670623.jpeg/orig" id="8" name="Picture 4"/>
          <p:cNvPicPr>
            <a:picLocks noChangeArrowheads="1" noChangeAspect="1"/>
          </p:cNvPicPr>
          <p:nvPr/>
        </p:nvPicPr>
        <p:blipFill>
          <a:blip r:embed="rId3"/>
          <a:srcRect b="127" l="175" r="149" t="251"/>
          <a:stretch>
            <a:fillRect/>
          </a:stretch>
        </p:blipFill>
        <p:spPr bwMode="auto">
          <a:xfrm>
            <a:off x="2838090" y="948905"/>
            <a:ext cx="6753615" cy="48307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61405276"/>
      </p:ext>
    </p:extLst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shareslide.ru/img/thumbs/abc48613a708a4b719b81bc73c12188a-800x.jpg" id="2" name="Picture 6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pic>
        <p:nvPicPr>
          <p:cNvPr descr="https://i.pinimg.com/originals/06/50/f2/0650f254300324adfacdd07c2f377d7f.jpg" id="6146" name="Picture 2"/>
          <p:cNvPicPr>
            <a:picLocks noChangeArrowheads="1" noChangeAspect="1"/>
          </p:cNvPicPr>
          <p:nvPr/>
        </p:nvPicPr>
        <p:blipFill>
          <a:blip r:embed="rId3"/>
          <a:srcRect b="329" l="207" r="55" t="83"/>
          <a:stretch>
            <a:fillRect/>
          </a:stretch>
        </p:blipFill>
        <p:spPr bwMode="auto">
          <a:xfrm>
            <a:off x="8512722" y="2976113"/>
            <a:ext cx="2563595" cy="1578634"/>
          </a:xfrm>
          <a:prstGeom prst="rect">
            <a:avLst/>
          </a:prstGeom>
          <a:noFill/>
        </p:spPr>
      </p:pic>
      <p:pic>
        <p:nvPicPr>
          <p:cNvPr descr="C:\Users\Наташа\AppData\Local\Microsoft\Windows\INetCache\Content.Word\20230315_100645.jpg" id="4" name="Рисунок 3"/>
          <p:cNvPicPr/>
          <p:nvPr/>
        </p:nvPicPr>
        <p:blipFill>
          <a:blip cstate="print" r:embed="rId4"/>
          <a:srcRect b="11" l="62" r="57" t="105"/>
          <a:stretch>
            <a:fillRect/>
          </a:stretch>
        </p:blipFill>
        <p:spPr bwMode="auto">
          <a:xfrm rot="5400000">
            <a:off x="1069674" y="2078968"/>
            <a:ext cx="4002659" cy="3347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30315_100604.jpg" id="5" name="Рисунок 4"/>
          <p:cNvPicPr/>
          <p:nvPr/>
        </p:nvPicPr>
        <p:blipFill>
          <a:blip cstate="print" r:embed="rId5"/>
          <a:srcRect/>
          <a:stretch>
            <a:fillRect/>
          </a:stretch>
        </p:blipFill>
        <p:spPr bwMode="auto">
          <a:xfrm>
            <a:off x="5147508" y="1000664"/>
            <a:ext cx="3151103" cy="3415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shareslide.ru/img/thumbs/abc48613a708a4b719b81bc73c12188a-8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pic>
        <p:nvPicPr>
          <p:cNvPr id="3" name="Рисунок 2" descr="C:\Users\Наташа\AppData\Local\Microsoft\Windows\INetCache\Content.Word\20230315_1000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740" y="1303279"/>
            <a:ext cx="5949891" cy="445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shareslide.ru/img/thumbs/abc48613a708a4b719b81bc73c12188a-800x.jpg" id="2" name="Picture 6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pic>
        <p:nvPicPr>
          <p:cNvPr descr="https://shareslide.ru/img/thumbs/93395b51c7f51d75d493774e0516d9a1-800x.jpg" id="3074" name="Picture 2"/>
          <p:cNvPicPr>
            <a:picLocks noChangeArrowheads="1" noChangeAspect="1"/>
          </p:cNvPicPr>
          <p:nvPr/>
        </p:nvPicPr>
        <p:blipFill>
          <a:blip r:embed="rId3"/>
          <a:srcRect b="239" l="218" r="31" t="176"/>
          <a:stretch>
            <a:fillRect/>
          </a:stretch>
        </p:blipFill>
        <p:spPr bwMode="auto">
          <a:xfrm>
            <a:off x="7789653" y="2924354"/>
            <a:ext cx="2889849" cy="1216324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descr="C:\Users\Наташа\AppData\Local\Microsoft\Windows\INetCache\Content.Word\20230315_112118.jpg" id="4" name="Рисунок 3"/>
          <p:cNvPicPr/>
          <p:nvPr/>
        </p:nvPicPr>
        <p:blipFill>
          <a:blip cstate="print" r:embed="rId4"/>
          <a:srcRect b="83" l="29" r="50" t="90"/>
          <a:stretch>
            <a:fillRect/>
          </a:stretch>
        </p:blipFill>
        <p:spPr bwMode="auto">
          <a:xfrm>
            <a:off x="1056326" y="1233578"/>
            <a:ext cx="6379644" cy="433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shareslide.ru/img/thumbs/abc48613a708a4b719b81bc73c12188a-800x.jpg" id="2" name="Picture 6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pic>
        <p:nvPicPr>
          <p:cNvPr descr="https://flomaster.club/uploads/posts/2021-12/1640294804_39-flomaster-club-p-poetapnaya-rospis-dimkovskoi-loshadki-dlya-44.jpg" id="1026" name="Picture 2"/>
          <p:cNvPicPr>
            <a:picLocks noChangeArrowheads="1" noChangeAspect="1"/>
          </p:cNvPicPr>
          <p:nvPr/>
        </p:nvPicPr>
        <p:blipFill>
          <a:blip r:embed="rId3"/>
          <a:srcRect b="170" l="99" r="123" t="81"/>
          <a:stretch>
            <a:fillRect/>
          </a:stretch>
        </p:blipFill>
        <p:spPr bwMode="auto">
          <a:xfrm>
            <a:off x="7166681" y="4650230"/>
            <a:ext cx="3715499" cy="1294794"/>
          </a:xfrm>
          <a:prstGeom prst="rect">
            <a:avLst/>
          </a:prstGeom>
          <a:ln>
            <a:noFill/>
          </a:ln>
          <a:effectLst>
            <a:outerShdw algn="tl" blurRad="292100" dir="2700000" dist="139700" rotWithShape="0">
              <a:srgbClr val="333333">
                <a:alpha val="65000"/>
              </a:srgbClr>
            </a:outerShdw>
          </a:effectLst>
        </p:spPr>
      </p:pic>
      <p:pic>
        <p:nvPicPr>
          <p:cNvPr descr="C:\Users\Наташа\AppData\Local\Microsoft\Windows\INetCache\Content.Word\20230315_104012.jpg" id="4" name="Рисунок 3"/>
          <p:cNvPicPr/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1277416" y="892735"/>
            <a:ext cx="6635176" cy="3709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shareslide.ru/img/thumbs/abc48613a708a4b719b81bc73c12188a-8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СПАСИБО </a:t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 ВНИМАНИЕ!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СПАСИБО </a:t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 ВНИМАНИЕ!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СПАСИБО </a:t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 ВНИМАНИЕ!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55549" y="1233426"/>
            <a:ext cx="4057522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СПАСИБО</a:t>
            </a:r>
          </a:p>
          <a:p>
            <a:pPr algn="ctr"/>
            <a:r>
              <a:rPr lang="ru-RU" sz="54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ЗА</a:t>
            </a:r>
          </a:p>
          <a:p>
            <a:pPr algn="ctr"/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ВНИМАНИЕ!</a:t>
            </a:r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13208" y="4131902"/>
            <a:ext cx="645176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ПОДГОТОВИЛА: ЛАПЕНКОВА Н.Н.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shareslide.ru/img/thumbs/abc48613a708a4b719b81bc73c12188a-8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09624" y="1667652"/>
            <a:ext cx="89024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Цель: Учить детей украшать дымковскую </a:t>
            </a:r>
            <a:r>
              <a:rPr lang="ru-RU" sz="2000" u="sng" dirty="0" err="1" smtClean="0">
                <a:latin typeface="Times New Roman" pitchFamily="18" charset="0"/>
                <a:cs typeface="Times New Roman" pitchFamily="18" charset="0"/>
              </a:rPr>
              <a:t>бырушню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 элементами дымковской росписи, подбирая цвет для узора. Формировать интерес к рисованию и народным традициям.</a:t>
            </a:r>
          </a:p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Закрепить знания о дымковских игрушках, навыках рисования элементов дымковской росписи (кружочки, точки, полоски, сетка, волнистые дуги); расширять представления о технике рисования дымковской росписи; воспитывать уважение к труду народных мастеров, восхищение их творчеством.</a:t>
            </a:r>
          </a:p>
          <a:p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Материалы: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рисунки дымковских игрушек, картинки с элементами дымковского узора; акварельные краски, кисточки, вода, клеенки, листы для рисования.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shareslide.ru/img/thumbs/abc48613a708a4b719b81bc73c12188a-800x.jpg" id="2" name="Picture 6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pic>
        <p:nvPicPr>
          <p:cNvPr descr="https://cf2.ppt-online.org/files2/slide/r/rHnOlIR2fok4MWL16jDvGZws3dYQPcpFqNyAu5XVgU/slide-3.jpg" id="10244" name="Picture 4"/>
          <p:cNvPicPr>
            <a:picLocks noChangeArrowheads="1" noChangeAspect="1"/>
          </p:cNvPicPr>
          <p:nvPr/>
        </p:nvPicPr>
        <p:blipFill>
          <a:blip r:embed="rId3"/>
          <a:srcRect b="96" l="34" r="19" t="103"/>
          <a:stretch>
            <a:fillRect/>
          </a:stretch>
        </p:blipFill>
        <p:spPr bwMode="auto">
          <a:xfrm>
            <a:off x="2656936" y="751134"/>
            <a:ext cx="6452557" cy="53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shareslide.ru/img/thumbs/abc48613a708a4b719b81bc73c12188a-800x.jpg" id="2" name="Picture 6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pic>
        <p:nvPicPr>
          <p:cNvPr descr="https://myslide.ru/documents_7/8b908576d2e13e038a89412d05906bdf/img15.jpg" id="13314" name="Picture 2"/>
          <p:cNvPicPr>
            <a:picLocks noChangeArrowheads="1" noChangeAspect="1"/>
          </p:cNvPicPr>
          <p:nvPr/>
        </p:nvPicPr>
        <p:blipFill>
          <a:blip r:embed="rId3"/>
          <a:srcRect b="66950" l="5" r="121" t="159"/>
          <a:stretch>
            <a:fillRect/>
          </a:stretch>
        </p:blipFill>
        <p:spPr bwMode="auto">
          <a:xfrm>
            <a:off x="1345721" y="1078302"/>
            <a:ext cx="7220309" cy="1820173"/>
          </a:xfrm>
          <a:prstGeom prst="roundRect">
            <a:avLst>
              <a:gd fmla="val 8594" name="adj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algn="bl" blurRad="12700" dir="5400000" dist="5000" endPos="28000" rotWithShape="0" stA="38000" sy="-100000"/>
          </a:effectLst>
        </p:spPr>
      </p:pic>
      <p:pic>
        <p:nvPicPr>
          <p:cNvPr descr="https://myslide.ru/documents_7/8b908576d2e13e038a89412d05906bdf/img15.jpg" id="13316" name="Picture 4"/>
          <p:cNvPicPr>
            <a:picLocks noChangeArrowheads="1" noChangeAspect="1"/>
          </p:cNvPicPr>
          <p:nvPr/>
        </p:nvPicPr>
        <p:blipFill>
          <a:blip r:embed="rId3"/>
          <a:srcRect l="1438" r="54414" t="60797"/>
          <a:stretch>
            <a:fillRect/>
          </a:stretch>
        </p:blipFill>
        <p:spPr bwMode="auto">
          <a:xfrm>
            <a:off x="5676180" y="3205763"/>
            <a:ext cx="3881887" cy="26386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shareslide.ru/img/thumbs/abc48613a708a4b719b81bc73c12188a-8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pic>
        <p:nvPicPr>
          <p:cNvPr id="12290" name="Picture 2" descr="https://shareslide.ru/img/thumbs/7ee859a4f1e3fcb29c5c8860a6ae1576-800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068" y="733021"/>
            <a:ext cx="7068208" cy="5301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shareslide.ru/img/thumbs/abc48613a708a4b719b81bc73c12188a-8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pic>
        <p:nvPicPr>
          <p:cNvPr id="14342" name="Picture 6" descr="https://i.pinimg.com/originals/ff/87/5c/ff875ce139f3934755e4293bd05a20d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14104" y="892400"/>
            <a:ext cx="6478138" cy="4858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shareslide.ru/img/thumbs/abc48613a708a4b719b81bc73c12188a-800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pic>
        <p:nvPicPr>
          <p:cNvPr id="11266" name="Picture 2" descr="https://cf2.ppt-online.org/files2/slide/b/B2MWlhXi7DN6a1tAOGmfRPqkJCrE3Zy8QjzLcT/slide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2733" y="1062517"/>
            <a:ext cx="8307596" cy="46567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shareslide.ru/img/thumbs/abc48613a708a4b719b81bc73c12188a-800x.jpg" id="2" name="Picture 6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  <p:pic>
        <p:nvPicPr>
          <p:cNvPr descr="https://cf3.ppt-online.org/files3/slide/2/2cs4D0uWMhNbPi7a3HOop6SJfmKXVLdlnZ1QgC/slide-8.jpg" id="9222" name="Picture 6"/>
          <p:cNvPicPr>
            <a:picLocks noChangeArrowheads="1" noChangeAspect="1"/>
          </p:cNvPicPr>
          <p:nvPr/>
        </p:nvPicPr>
        <p:blipFill>
          <a:blip r:embed="rId3"/>
          <a:srcRect b="199" l="45" r="26" t="416"/>
          <a:stretch>
            <a:fillRect/>
          </a:stretch>
        </p:blipFill>
        <p:spPr bwMode="auto">
          <a:xfrm>
            <a:off x="7362016" y="4554496"/>
            <a:ext cx="3666478" cy="1305017"/>
          </a:xfrm>
          <a:prstGeom prst="rect">
            <a:avLst/>
          </a:prstGeom>
          <a:noFill/>
        </p:spPr>
      </p:pic>
      <p:pic>
        <p:nvPicPr>
          <p:cNvPr descr="C:\Users\Наташа\AppData\Local\Microsoft\Windows\INetCache\Content.Word\20230315_100856.jpg" id="6" name="Рисунок 5"/>
          <p:cNvPicPr/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7517755" y="1104180"/>
            <a:ext cx="2048939" cy="3096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30315_100344.jpg" id="7" name="Рисунок 6"/>
          <p:cNvPicPr/>
          <p:nvPr/>
        </p:nvPicPr>
        <p:blipFill>
          <a:blip cstate="print" r:embed="rId5"/>
          <a:srcRect/>
          <a:stretch>
            <a:fillRect/>
          </a:stretch>
        </p:blipFill>
        <p:spPr bwMode="auto">
          <a:xfrm rot="5400000">
            <a:off x="508957" y="1518818"/>
            <a:ext cx="4210262" cy="2984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30315_100102.jpg" id="8" name="Рисунок 7"/>
          <p:cNvPicPr/>
          <p:nvPr/>
        </p:nvPicPr>
        <p:blipFill>
          <a:blip cstate="print" r:embed="rId6"/>
          <a:srcRect/>
          <a:stretch>
            <a:fillRect/>
          </a:stretch>
        </p:blipFill>
        <p:spPr bwMode="auto">
          <a:xfrm>
            <a:off x="4796287" y="2398144"/>
            <a:ext cx="2122098" cy="297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shareslide.ru/img/thumbs/abc48613a708a4b719b81bc73c12188a-800x.jpg" id="2" name="Picture 6"/>
          <p:cNvPicPr>
            <a:picLocks noChangeArrowheads="1"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</p:spPr>
      </p:pic>
      <p:pic>
        <p:nvPicPr>
          <p:cNvPr descr="https://fs.znanio.ru/d5af0e/01/ac/90bcea9a0263bc8432bb03e17b0926f559.jpg" id="7170" name="Picture 2"/>
          <p:cNvPicPr>
            <a:picLocks noChangeArrowheads="1" noChangeAspect="1"/>
          </p:cNvPicPr>
          <p:nvPr/>
        </p:nvPicPr>
        <p:blipFill>
          <a:blip r:embed="rId3"/>
          <a:srcRect b="386" l="122" r="25"/>
          <a:stretch>
            <a:fillRect/>
          </a:stretch>
        </p:blipFill>
        <p:spPr bwMode="auto">
          <a:xfrm>
            <a:off x="1293963" y="1022291"/>
            <a:ext cx="2893331" cy="1298215"/>
          </a:xfrm>
          <a:prstGeom prst="rect">
            <a:avLst/>
          </a:prstGeom>
          <a:noFill/>
        </p:spPr>
      </p:pic>
      <p:pic>
        <p:nvPicPr>
          <p:cNvPr descr="C:\Users\Наташа\AppData\Local\Microsoft\Windows\INetCache\Content.Word\20230315_100653.jpg" id="4" name="Рисунок 3"/>
          <p:cNvPicPr/>
          <p:nvPr/>
        </p:nvPicPr>
        <p:blipFill>
          <a:blip cstate="print" r:embed="rId4"/>
          <a:srcRect/>
          <a:stretch>
            <a:fillRect/>
          </a:stretch>
        </p:blipFill>
        <p:spPr bwMode="auto">
          <a:xfrm rot="5400000">
            <a:off x="7203056" y="1712386"/>
            <a:ext cx="4136407" cy="2833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30315_100549.jpg" id="5" name="Рисунок 4"/>
          <p:cNvPicPr/>
          <p:nvPr/>
        </p:nvPicPr>
        <p:blipFill>
          <a:blip cstate="print" r:embed="rId5"/>
          <a:srcRect/>
          <a:stretch>
            <a:fillRect/>
          </a:stretch>
        </p:blipFill>
        <p:spPr bwMode="auto">
          <a:xfrm rot="5400000">
            <a:off x="3980856" y="2634689"/>
            <a:ext cx="3605393" cy="278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descr="C:\Users\Наташа\AppData\Local\Microsoft\Windows\INetCache\Content.Word\20230315_100515.jpg" id="6" name="Рисунок 5"/>
          <p:cNvPicPr/>
          <p:nvPr/>
        </p:nvPicPr>
        <p:blipFill>
          <a:blip cstate="print" r:embed="rId6"/>
          <a:srcRect/>
          <a:stretch>
            <a:fillRect/>
          </a:stretch>
        </p:blipFill>
        <p:spPr bwMode="auto">
          <a:xfrm rot="5400000">
            <a:off x="1319840" y="3209029"/>
            <a:ext cx="2760451" cy="200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38</Words>
  <Application>Microsoft Office PowerPoint</Application>
  <PresentationFormat>Произвольный</PresentationFormat>
  <Paragraphs>12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Наташа</cp:lastModifiedBy>
  <cp:revision>27</cp:revision>
  <dcterms:created xsi:type="dcterms:W3CDTF">2020-02-04T08:00:12Z</dcterms:created>
  <dcterms:modified xsi:type="dcterms:W3CDTF">2023-03-26T17:08:48Z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712638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S10.0.0</vt:lpwstr>
  </property>
</Properties>
</file>